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5" r:id="rId3"/>
    <p:sldId id="266" r:id="rId4"/>
    <p:sldId id="270" r:id="rId5"/>
    <p:sldId id="267" r:id="rId6"/>
    <p:sldId id="268" r:id="rId7"/>
    <p:sldId id="269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72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Ekonomika hotelnictví</a:t>
            </a: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Meno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9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Priezvisko</a:t>
            </a:r>
            <a:endParaRPr lang="cs-CZ" altLang="cs-CZ" sz="9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Číslo </a:t>
            </a:r>
            <a:r>
              <a:rPr lang="cs-CZ" altLang="cs-CZ" sz="9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študenta</a:t>
            </a:r>
            <a:endParaRPr lang="cs-CZ" altLang="cs-CZ" sz="9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X. 2021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Obsah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59802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sk-SK" dirty="0" smtClean="0"/>
              <a:t>Cieľ seminárnej práce (prezentácie)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84660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Úvod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03232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Vlastný text prezentácie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66707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Záver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91075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Zoznam použitej literatúry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8811856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2276</TotalTime>
  <Words>28</Words>
  <Application>Microsoft Office PowerPoint</Application>
  <PresentationFormat>Předvádění na obrazovce (16:9)</PresentationFormat>
  <Paragraphs>12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SLU</vt:lpstr>
      <vt:lpstr>Název prezentace</vt:lpstr>
      <vt:lpstr>Obsah</vt:lpstr>
      <vt:lpstr>Cieľ seminárnej práce (prezentácie)</vt:lpstr>
      <vt:lpstr>Úvod</vt:lpstr>
      <vt:lpstr>Vlastný text prezentácie</vt:lpstr>
      <vt:lpstr>Záver</vt:lpstr>
      <vt:lpstr>Zoznam použitej literatúry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Jakub Vacha</cp:lastModifiedBy>
  <cp:revision>45</cp:revision>
  <dcterms:created xsi:type="dcterms:W3CDTF">2016-07-06T15:42:34Z</dcterms:created>
  <dcterms:modified xsi:type="dcterms:W3CDTF">2021-09-20T14:19:27Z</dcterms:modified>
</cp:coreProperties>
</file>