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08871-B9D9-4ABB-921A-3FFFB670D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566DEC-C6A2-409B-A0DB-36F195F24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B8CEC-FAFF-42A3-A6A8-327FA7B2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7BF754-49B2-4EFA-8786-BA7918D3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E9F77D-42FC-40FE-93E0-CA0C943B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2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EEF11-4D09-466D-B487-D0981C8E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F79973-7972-4F05-89B5-206055A31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321C03-7B85-4CF5-85D5-0EF8068A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8E90A6-DADC-4CE3-9FB1-BCA14D81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69D065-D026-4E73-A994-3EF0D6C6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6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7E4648-9682-423B-84EC-E169F4670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E936D7-62E2-4024-9E80-1B18F9827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7AA82-9DA5-40D1-BBAB-9B1EADFE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2341B-823F-483F-BDB8-8104F74E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8AF7F2-6AD0-4891-ADCC-E5CB7F28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42883-781C-4050-ACAE-0E1C89D9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14C04E-8B88-46DE-BB0E-10C3366A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4D6F1-8012-4FEA-876F-F13C347A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EF1DC6-27BF-4612-9108-113D7A59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8CD1CF-BC23-4678-BDF4-D0A87503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00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8BE9A-5D3E-4E09-BB4D-D56E399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268528-052B-4B85-AA7F-50737A54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2456A5-5B3B-4EA2-A8E7-56252BF9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E3363-0DDD-4E8E-9095-870BB4DE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79F94-8C07-4ED6-9B4B-83DA581B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7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4E3CD-BC02-4BD4-AA14-A2F19FA7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507AAA-F02E-4E75-BEC0-DCA8477F0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F2EC05-A51F-4FA6-A776-FD14141B0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E07E6-9ABB-4F68-B9BD-221E940A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D72A8F-D03B-4421-B0C6-E270145C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C886A-473E-41D9-A581-0B17EC7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8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206D5-2C29-4917-B31D-66F086B2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65F971-EEF8-4DEE-8215-2572B127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7173FB-6E76-4847-AA08-BDF90829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544E5E1-9204-4DCD-872B-6328C690E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94BE920-1010-448C-9643-440815B61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7DB720-0528-4E99-9A9E-DDD61547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4DE2ADA-659D-47BD-940C-FE21DF4D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837AE7-4FC3-4EB1-8E32-B467BC84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3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8F3D0-CB52-4415-ABC8-9981B8F8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EB0DC9-F12D-4A91-9E5D-E3B22867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A43DFC-9FAF-4383-9989-F36EBA87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3447CD-1DBC-4F89-B66B-319BDDCE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3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37377C-A855-4AD4-AFD3-92B19221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6A73DD-C584-4E77-879A-18C9832A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4F0A79-C036-4AD6-843C-59706728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3F476-3AA5-4019-A2CA-46FA7102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D902F7-A8C0-41B0-87FB-0107C77E3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DFC3351-08C4-478F-AB30-2AE9E9728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9730A1-E288-4599-9D93-8EEA50B6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F89EEA-807D-48E2-8193-67AB67D5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02EAB-C1AD-4FAB-86A0-2D52C6F2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7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57A46-0322-4521-8C61-7876CCEE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013B4B-36B1-48EB-AD34-408F7343C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7326C18-E74F-4968-8024-E8795C76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6666DA-9C99-48F8-BA06-5A49E2F8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B4BC5D-C716-437E-B466-DE5C507F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8541D8-EA4F-4CE4-8ACF-16F3BC21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90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5D86E4-06CA-4AF4-A130-801DEC94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1C0664-AA71-4C27-969B-F44E78D03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D377BD-F2C7-4949-84FF-A8F73DF49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925B-0AA6-49BD-AC0F-7A9318785743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140E1D-7A8F-48D5-9948-E32C822FE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79B41-4A95-4EFE-9778-86032D179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3B42-6423-4EAE-97FE-2DA956D0B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35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Internships abroad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 internship is an essential part of a university education.</a:t>
            </a:r>
          </a:p>
          <a:p>
            <a:r>
              <a:rPr lang="en-GB" sz="4000" dirty="0"/>
              <a:t>It</a:t>
            </a:r>
            <a:r>
              <a:rPr lang="cs-CZ" sz="4000" dirty="0"/>
              <a:t>‘</a:t>
            </a:r>
            <a:r>
              <a:rPr lang="en-GB" sz="4000" dirty="0"/>
              <a:t>s normal to work without pay when you are an intern.</a:t>
            </a:r>
          </a:p>
          <a:p>
            <a:r>
              <a:rPr lang="en-GB" sz="4000" dirty="0"/>
              <a:t>Every student needs to experience life in another country.</a:t>
            </a:r>
          </a:p>
          <a:p>
            <a:r>
              <a:rPr lang="en-GB" sz="4000" dirty="0"/>
              <a:t>It </a:t>
            </a:r>
            <a:r>
              <a:rPr lang="en-GB" sz="4000" dirty="0" err="1"/>
              <a:t>isn</a:t>
            </a:r>
            <a:r>
              <a:rPr lang="cs-CZ" sz="4000" dirty="0"/>
              <a:t>‘</a:t>
            </a:r>
            <a:r>
              <a:rPr lang="en-GB" sz="4000" dirty="0"/>
              <a:t>t difficult to adapt to a different culture.</a:t>
            </a:r>
            <a:endParaRPr lang="cs-CZ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00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Introduction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3200" b="1" dirty="0"/>
              <a:t>	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people for the first time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Formal/Informal?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b="1" dirty="0"/>
              <a:t>Formal</a:t>
            </a:r>
            <a:r>
              <a:rPr lang="en-GB" sz="3200" dirty="0"/>
              <a:t>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introduce myself…</a:t>
            </a: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May I introduce myself….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Informal  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name’s ….. . I’m ……. .   Name.</a:t>
            </a:r>
            <a:endParaRPr lang="cs-C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  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   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do?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	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Pleased to meet.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Glad to meet you.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</a:t>
            </a:r>
            <a:endParaRPr lang="cs-CZ" sz="32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Introduction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5275006"/>
          </a:xfrm>
        </p:spPr>
        <p:txBody>
          <a:bodyPr>
            <a:normAutofit fontScale="77500" lnSpcReduction="20000"/>
          </a:bodyPr>
          <a:lstStyle/>
          <a:p>
            <a:r>
              <a:rPr lang="en-GB" sz="3200" b="1" dirty="0"/>
              <a:t>	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Formal/Informal?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b="1" dirty="0"/>
              <a:t>Formal</a:t>
            </a:r>
            <a:r>
              <a:rPr lang="en-GB" sz="3200" dirty="0"/>
              <a:t>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me introduce Mr Brown to you.</a:t>
            </a: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May I introduce Mr Smith to you.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Informal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Peter.  This is Anna.</a:t>
            </a: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Peter. Anna.</a:t>
            </a: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Have you met Peter? </a:t>
            </a:r>
          </a:p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 don’t think you have met Anna.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   	                  	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Pleased to meet.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Glad to meet you.</a:t>
            </a:r>
          </a:p>
          <a:p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you.</a:t>
            </a:r>
            <a:endParaRPr lang="cs-CZ" sz="32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9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Introduction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5275006"/>
          </a:xfrm>
        </p:spPr>
        <p:txBody>
          <a:bodyPr>
            <a:normAutofit lnSpcReduction="10000"/>
          </a:bodyPr>
          <a:lstStyle/>
          <a:p>
            <a:r>
              <a:rPr lang="en-GB" sz="3200" b="1" dirty="0"/>
              <a:t>	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are you?</a:t>
            </a:r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 doing?</a:t>
            </a:r>
          </a:p>
          <a:p>
            <a:pPr lvl="1"/>
            <a:r>
              <a:rPr lang="en-GB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things with you?</a:t>
            </a:r>
          </a:p>
          <a:p>
            <a:pPr lvl="1"/>
            <a:r>
              <a:rPr lang="en-GB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life?</a:t>
            </a:r>
          </a:p>
          <a:p>
            <a:pPr lvl="1"/>
            <a:r>
              <a:rPr lang="en-GB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 keeping?  etc.</a:t>
            </a:r>
          </a:p>
          <a:p>
            <a:pPr lvl="1"/>
            <a:endParaRPr lang="en-GB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alt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Formal</a:t>
            </a:r>
          </a:p>
          <a:p>
            <a:pPr lvl="1"/>
            <a:r>
              <a:rPr lang="en-GB" alt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very well, thank you.</a:t>
            </a:r>
          </a:p>
          <a:p>
            <a:pPr lvl="1"/>
            <a:r>
              <a:rPr lang="en-GB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Less formal</a:t>
            </a:r>
          </a:p>
          <a:p>
            <a:pPr lvl="1"/>
            <a:r>
              <a:rPr lang="en-GB" alt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fine, thanks. / Fine, thanks.    And you?</a:t>
            </a:r>
          </a:p>
          <a:p>
            <a:pPr lvl="1"/>
            <a:r>
              <a:rPr lang="en-GB" alt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bad.      So </a:t>
            </a:r>
            <a:r>
              <a:rPr lang="en-GB" alt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alt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Still alive.)</a:t>
            </a:r>
            <a:endParaRPr lang="cs-CZ" sz="32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8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Introduction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527500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name’s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name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(spelling)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from the Czech Republic. I live in ….. 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born on 17 November 1999. I’m 20 years old./ I’ 20.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 student. I study at Silesian University in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Opava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School of Business Administration in Karvina. I study economics. My field of study is ….. .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 part-time student.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an intern.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number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Postal address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     @ at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 account name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71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Business </a:t>
            </a:r>
            <a:r>
              <a:rPr lang="en-GB" b="1" dirty="0"/>
              <a:t>activities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Raw materials</a:t>
            </a:r>
          </a:p>
          <a:p>
            <a:r>
              <a:rPr lang="en-GB" sz="4000" dirty="0"/>
              <a:t>USP</a:t>
            </a:r>
          </a:p>
          <a:p>
            <a:r>
              <a:rPr lang="en-GB" sz="4000" dirty="0"/>
              <a:t>B2B</a:t>
            </a:r>
          </a:p>
          <a:p>
            <a:r>
              <a:rPr lang="en-GB" sz="4000" dirty="0"/>
              <a:t>Supplier</a:t>
            </a:r>
          </a:p>
          <a:p>
            <a:r>
              <a:rPr lang="en-GB" sz="4000" dirty="0"/>
              <a:t>Consumer</a:t>
            </a:r>
          </a:p>
          <a:p>
            <a:r>
              <a:rPr lang="en-GB" sz="4000" dirty="0"/>
              <a:t>Competition</a:t>
            </a:r>
            <a:endParaRPr lang="cs-CZ" sz="4000" dirty="0"/>
          </a:p>
          <a:p>
            <a:endParaRPr lang="cs-CZ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5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Internship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– gain experience, advantage in the job market, decide if this is the right career, gain confidence, enhance CV, live on your own, language, new people, learn about country, new culture</a:t>
            </a:r>
          </a:p>
          <a:p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+ arrangements</a:t>
            </a:r>
          </a:p>
          <a:p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– passport/ID, visa</a:t>
            </a: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- tickets</a:t>
            </a: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– health service</a:t>
            </a: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 – in advance, bills, agreement – notice</a:t>
            </a: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a bank account</a:t>
            </a:r>
          </a:p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</a:t>
            </a:r>
          </a:p>
          <a:p>
            <a:pPr marL="0" indent="0">
              <a:buNone/>
            </a:pPr>
            <a:endParaRPr lang="cs-CZ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Internship</a:t>
            </a:r>
            <a:r>
              <a:rPr lang="cs-CZ" kern="0" dirty="0">
                <a:latin typeface="Times New Roman"/>
              </a:rPr>
              <a:t> – </a:t>
            </a:r>
            <a:r>
              <a:rPr lang="en-GB" kern="0" dirty="0">
                <a:latin typeface="Times New Roman"/>
              </a:rPr>
              <a:t>culture differences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personal relationships in business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Punctuality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decisions (quick/slow decision-making)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Formality (the use of first names)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women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the initiative (hierarchy)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</a:t>
            </a:r>
          </a:p>
          <a:p>
            <a:pPr marL="0" indent="0">
              <a:buNone/>
            </a:pPr>
            <a:endParaRPr lang="cs-CZ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90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Giving dates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write          12 January 2021/ January 12 2021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read            the twelfth of January twenty twenty-one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January the twelfth two thousand and twenty-one</a:t>
            </a:r>
          </a:p>
          <a:p>
            <a:pPr lvl="1"/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  on 12 January 2021</a:t>
            </a:r>
          </a:p>
          <a:p>
            <a:pPr lvl="1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May, in 2021</a:t>
            </a:r>
            <a:endParaRPr lang="cs-CZ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95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latin typeface="Times New Roman"/>
              </a:rPr>
              <a:t>Symbols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					</a:t>
            </a:r>
            <a:r>
              <a:rPr lang="cs-CZ" sz="3200" b="1" dirty="0"/>
              <a:t>@</a:t>
            </a:r>
            <a:r>
              <a:rPr lang="en-GB" sz="3200" b="1" dirty="0"/>
              <a:t>        at</a:t>
            </a:r>
          </a:p>
          <a:p>
            <a:pPr marL="0" indent="0">
              <a:buNone/>
            </a:pPr>
            <a:r>
              <a:rPr lang="en-GB" sz="3200" b="1" dirty="0"/>
              <a:t>					:    	</a:t>
            </a:r>
            <a:r>
              <a:rPr lang="en-GB" sz="3200" b="1"/>
              <a:t>  </a:t>
            </a:r>
            <a:r>
              <a:rPr lang="en-GB" sz="3200" b="1" dirty="0"/>
              <a:t>colon</a:t>
            </a:r>
          </a:p>
          <a:p>
            <a:pPr marL="3657600" lvl="8" indent="0">
              <a:buNone/>
            </a:pPr>
            <a:r>
              <a:rPr lang="en-GB" sz="2200" b="1" dirty="0"/>
              <a:t>              </a:t>
            </a:r>
            <a:r>
              <a:rPr lang="en-GB" sz="3200" b="1" dirty="0"/>
              <a:t>/           slash</a:t>
            </a:r>
          </a:p>
          <a:p>
            <a:pPr marL="0" indent="0">
              <a:buNone/>
            </a:pPr>
            <a:r>
              <a:rPr lang="en-GB" sz="3200" b="1" dirty="0"/>
              <a:t>					#           hash</a:t>
            </a:r>
          </a:p>
          <a:p>
            <a:pPr marL="0" indent="0">
              <a:buNone/>
            </a:pPr>
            <a:r>
              <a:rPr lang="en-GB" sz="3200" b="1" dirty="0"/>
              <a:t>					\           backslash</a:t>
            </a:r>
          </a:p>
          <a:p>
            <a:pPr marL="0" indent="0">
              <a:buNone/>
            </a:pPr>
            <a:r>
              <a:rPr lang="en-GB" sz="3200" b="1" dirty="0"/>
              <a:t>					_           underscore</a:t>
            </a:r>
            <a:endParaRPr lang="cs-CZ" sz="32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34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latin typeface="Times New Roman"/>
              </a:rPr>
              <a:t>Prepositions of time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  ___ 2021					___ spring</a:t>
            </a:r>
          </a:p>
          <a:p>
            <a:pPr marL="0" indent="0">
              <a:buNone/>
            </a:pPr>
            <a:r>
              <a:rPr lang="en-GB" sz="3200" b="1" dirty="0"/>
              <a:t>  ___ 10 o’clock				___ next March</a:t>
            </a:r>
          </a:p>
          <a:p>
            <a:pPr marL="0" indent="0">
              <a:buNone/>
            </a:pPr>
            <a:r>
              <a:rPr lang="en-GB" sz="3200" b="1" dirty="0"/>
              <a:t>  ___ yesterday				___ Sunday</a:t>
            </a:r>
          </a:p>
          <a:p>
            <a:pPr marL="0" indent="0">
              <a:buNone/>
            </a:pPr>
            <a:r>
              <a:rPr lang="en-GB" sz="3200" b="1" dirty="0"/>
              <a:t>  ___ Christmas				___ New Year’s Day</a:t>
            </a:r>
          </a:p>
          <a:p>
            <a:pPr marL="0" indent="0">
              <a:buNone/>
            </a:pPr>
            <a:r>
              <a:rPr lang="en-GB" sz="3200" b="1" dirty="0"/>
              <a:t>  ___ Christmas Day			___ March</a:t>
            </a:r>
          </a:p>
          <a:p>
            <a:pPr marL="0" indent="0">
              <a:buNone/>
            </a:pPr>
            <a:r>
              <a:rPr lang="en-GB" sz="3200" b="1" dirty="0"/>
              <a:t>  ___ 16 March				___ the evening</a:t>
            </a:r>
          </a:p>
          <a:p>
            <a:pPr marL="0" indent="0">
              <a:buNone/>
            </a:pPr>
            <a:r>
              <a:rPr lang="en-GB" sz="3200" b="1" dirty="0"/>
              <a:t>  ___ today				___night</a:t>
            </a:r>
          </a:p>
          <a:p>
            <a:pPr marL="0" indent="0">
              <a:buNone/>
            </a:pPr>
            <a:r>
              <a:rPr lang="en-GB" sz="3200" b="1" dirty="0"/>
              <a:t>  ___ the morning			___ the weekend</a:t>
            </a:r>
            <a:endParaRPr lang="cs-CZ" sz="32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94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0" dirty="0">
                <a:latin typeface="Times New Roman"/>
              </a:rPr>
              <a:t>Small talk</a:t>
            </a:r>
            <a:endParaRPr lang="en-GB" b="1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1" dirty="0"/>
              <a:t>  polite conversation about unimportant or uncontroversial matters, in social occasions (make small talk)</a:t>
            </a:r>
          </a:p>
          <a:p>
            <a:r>
              <a:rPr lang="en-GB" sz="3200" b="1" dirty="0"/>
              <a:t>Topics: neutral</a:t>
            </a:r>
          </a:p>
          <a:p>
            <a:pPr marL="1371600" lvl="3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weather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job,</a:t>
            </a:r>
            <a:r>
              <a:rPr lang="en-GB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</a:p>
          <a:p>
            <a:pPr marL="1371600" lvl="3" indent="0">
              <a:buNone/>
            </a:pPr>
            <a:r>
              <a:rPr lang="en-GB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en-GB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home country,</a:t>
            </a:r>
          </a:p>
          <a:p>
            <a:pPr marL="0" indent="0">
              <a:buNone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hobbies, 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hotel,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sightseeing,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cuisine – good restaurants, etc.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Family?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Taboo topics</a:t>
            </a:r>
          </a:p>
          <a:p>
            <a:pPr marL="0" indent="0">
              <a:buNone/>
            </a:pPr>
            <a:endParaRPr lang="en-GB" alt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GB" sz="2400" b="1" dirty="0"/>
          </a:p>
          <a:p>
            <a:pPr lvl="2"/>
            <a:endParaRPr lang="en-GB" sz="24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6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66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latin typeface="Times New Roman"/>
              </a:rPr>
              <a:t>Meeting people – Small talk</a:t>
            </a:r>
            <a:endParaRPr lang="en-GB" kern="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64854"/>
            <a:ext cx="8280920" cy="472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keep the conversation going?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Listen to what the other person is saying…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Ask follow-up questions – show your interest…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Give comments but do not judge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Share things about yourself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 conversation</a:t>
            </a:r>
          </a:p>
          <a:p>
            <a:pPr marL="0" indent="0">
              <a:buNone/>
            </a:pPr>
            <a:r>
              <a:rPr lang="en-GB" alt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Excuse me, is this seat free?</a:t>
            </a:r>
          </a:p>
          <a:p>
            <a:pPr marL="0" indent="0">
              <a:buNone/>
            </a:pPr>
            <a:r>
              <a:rPr lang="en-GB" alt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good coffee, isn’t it?</a:t>
            </a:r>
          </a:p>
          <a:p>
            <a:pPr marL="0" indent="0">
              <a:buNone/>
            </a:pPr>
            <a:r>
              <a:rPr lang="en-GB" alt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like the presentation?</a:t>
            </a:r>
          </a:p>
          <a:p>
            <a:pPr marL="0" indent="0">
              <a:buNone/>
            </a:pPr>
            <a:r>
              <a:rPr lang="en-GB" alt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keynote speaker?</a:t>
            </a: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Asking questions correctly, Question words – What, When, Why, Where, How, How much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– be curious</a:t>
            </a:r>
            <a:endParaRPr lang="en-GB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812</Words>
  <Application>Microsoft Office PowerPoint</Application>
  <PresentationFormat>Širokoúhlá obrazovka</PresentationFormat>
  <Paragraphs>142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PHOTO-PAINT</vt:lpstr>
      <vt:lpstr>Internships abroad</vt:lpstr>
      <vt:lpstr>Business activities</vt:lpstr>
      <vt:lpstr>Internship</vt:lpstr>
      <vt:lpstr>Internship – culture differences</vt:lpstr>
      <vt:lpstr>Giving dates</vt:lpstr>
      <vt:lpstr>Symbols</vt:lpstr>
      <vt:lpstr>Prepositions of time</vt:lpstr>
      <vt:lpstr>Small talk</vt:lpstr>
      <vt:lpstr>Prezentace aplikace PowerPoint</vt:lpstr>
      <vt:lpstr>Introduction</vt:lpstr>
      <vt:lpstr>Introduction</vt:lpstr>
      <vt:lpstr>Introduction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Internships abroad</dc:title>
  <dc:creator>Martina Chylková</dc:creator>
  <cp:lastModifiedBy>Martina Chylková</cp:lastModifiedBy>
  <cp:revision>19</cp:revision>
  <dcterms:created xsi:type="dcterms:W3CDTF">2021-02-23T07:36:56Z</dcterms:created>
  <dcterms:modified xsi:type="dcterms:W3CDTF">2021-03-16T09:04:08Z</dcterms:modified>
</cp:coreProperties>
</file>