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4" r:id="rId8"/>
    <p:sldId id="276" r:id="rId9"/>
    <p:sldId id="279" r:id="rId10"/>
    <p:sldId id="280" r:id="rId11"/>
    <p:sldId id="281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1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79" y="628537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3268" y="209516"/>
            <a:ext cx="6432331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0"/>
            <a:ext cx="7037388" cy="28797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100513"/>
            <a:ext cx="5184775" cy="1057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28879" y="4965172"/>
            <a:ext cx="2125936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en-GB" sz="2400" kern="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assortment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fieldwork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experiment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sales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en-GB" sz="2400" kern="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Nevertheless,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frequently.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time-related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monitoring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trend")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anticipated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("market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</a:p>
          <a:p>
            <a:endParaRPr lang="cs-CZ" dirty="0" smtClean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5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082" y="449338"/>
            <a:ext cx="24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20717" y="1460938"/>
            <a:ext cx="73992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614" y="449338"/>
            <a:ext cx="389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-1" y="1387366"/>
            <a:ext cx="7620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449338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529543"/>
            <a:ext cx="740979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reklama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Assortment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sortiment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Authorized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dealer – autorizovaný prodejce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realizovat, provádět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konkurence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– tržní vztah, poměr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habit – nákupní zvyklost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odběratel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/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dodací podmínka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Discount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sleva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vyhodnocení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převis poptávky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převis nabídky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Fieldwork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polní výzkum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záruka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stupeň známosti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průzkum trhu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Niche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mezera na trhu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– platební podmínka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nabízet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Retailer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maloobchodník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podpora prodeje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Wholesaler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velkoobchodník </a:t>
            </a: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72" y="449338"/>
            <a:ext cx="3773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Marketing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147145" y="1296786"/>
            <a:ext cx="74728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joint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 as to make profit.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Marketing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market-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contemporary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Marketing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geographic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very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crucial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 as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concerned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show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gender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underestimated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Socio-economic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specifying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disposable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luxurious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hand,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disposable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more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reasonably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priced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414932" y="21350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102" y="449338"/>
            <a:ext cx="301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Marketing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355834"/>
            <a:ext cx="74097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geographic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dwell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center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packaging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leaflets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brochures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public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spheres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venues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visit,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Marketing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loyalty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customers’habits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enables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make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thoroughly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market.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Marketing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examined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(gender,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occupation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prestige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?),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?), 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2467</TotalTime>
  <Words>923</Words>
  <Application>Microsoft Office PowerPoint</Application>
  <PresentationFormat>Předvádění na obrazovce (4:3)</PresentationFormat>
  <Paragraphs>154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Cizojazyčná příprava AJ 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115</cp:revision>
  <dcterms:created xsi:type="dcterms:W3CDTF">2016-11-25T20:36:16Z</dcterms:created>
  <dcterms:modified xsi:type="dcterms:W3CDTF">2020-05-24T21:53:06Z</dcterms:modified>
</cp:coreProperties>
</file>