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Technika </a:t>
            </a:r>
            <a:r>
              <a:rPr lang="cs-CZ" smtClean="0"/>
              <a:t>kladení otázek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61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Pokuste se najít důvody, proč je důležité se správně zeptat?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60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 čem spočívá rozdíl u následujících otázek?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4800" dirty="0"/>
              <a:t>„</a:t>
            </a:r>
            <a:r>
              <a:rPr lang="cs-CZ" sz="4800" i="1" dirty="0"/>
              <a:t>Co zapříčinilo, že jste byl tak podrážděný?</a:t>
            </a:r>
            <a:r>
              <a:rPr lang="cs-CZ" sz="4800" dirty="0"/>
              <a:t>“</a:t>
            </a:r>
          </a:p>
          <a:p>
            <a:r>
              <a:rPr lang="cs-CZ" sz="4800" dirty="0" smtClean="0"/>
              <a:t> </a:t>
            </a:r>
            <a:r>
              <a:rPr lang="cs-CZ" sz="4800" dirty="0"/>
              <a:t>„</a:t>
            </a:r>
            <a:r>
              <a:rPr lang="cs-CZ" sz="4800" i="1" dirty="0"/>
              <a:t>Co způsobilo, že jste se choval tímto způsobem?</a:t>
            </a:r>
            <a:r>
              <a:rPr lang="cs-CZ" sz="4800" dirty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429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46</Words>
  <Application>Microsoft Office PowerPoint</Application>
  <PresentationFormat>Širokoúhlá obrazovka</PresentationFormat>
  <Paragraphs>5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Organika</vt:lpstr>
      <vt:lpstr>Technika kladení otázek</vt:lpstr>
      <vt:lpstr>Pokuste se najít důvody, proč je důležité se správně zeptat?</vt:lpstr>
      <vt:lpstr>V čem spočívá rozdíl u následujících otázek?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Technika kladení otázek</dc:title>
  <dc:creator>Bobakova</dc:creator>
  <cp:lastModifiedBy>Bobakova</cp:lastModifiedBy>
  <cp:revision>4</cp:revision>
  <dcterms:created xsi:type="dcterms:W3CDTF">2017-09-04T08:21:21Z</dcterms:created>
  <dcterms:modified xsi:type="dcterms:W3CDTF">2017-09-04T09:07:12Z</dcterms:modified>
</cp:coreProperties>
</file>