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7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21.09.2021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tutoriálů: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 smtClean="0"/>
              <a:t>Tutoriál č. 1 (15. 10. 2021)</a:t>
            </a:r>
            <a:endParaRPr lang="cs-CZ" sz="2400" dirty="0"/>
          </a:p>
          <a:p>
            <a:pPr algn="just"/>
            <a:r>
              <a:rPr lang="cs-CZ" sz="2400" dirty="0" smtClean="0"/>
              <a:t>Úvod </a:t>
            </a:r>
            <a:r>
              <a:rPr lang="cs-CZ" sz="2400" dirty="0"/>
              <a:t>do studia práva, Právní norma a prameny práva v České </a:t>
            </a:r>
            <a:r>
              <a:rPr lang="cs-CZ" sz="2400" dirty="0" smtClean="0"/>
              <a:t>republice, Stát </a:t>
            </a:r>
            <a:r>
              <a:rPr lang="cs-CZ" sz="2400" dirty="0"/>
              <a:t>a jeho ústavní základy, Moc zákonodárná, výkonná a soudní, NKÚ, </a:t>
            </a:r>
            <a:r>
              <a:rPr lang="cs-CZ" sz="2400" dirty="0" smtClean="0"/>
              <a:t>ČNB, Základní </a:t>
            </a:r>
            <a:r>
              <a:rPr lang="cs-CZ" sz="2400" dirty="0"/>
              <a:t>lidská práva a </a:t>
            </a:r>
            <a:r>
              <a:rPr lang="cs-CZ" sz="2400" dirty="0" smtClean="0"/>
              <a:t>svobody, Základy trestní odpovědnosti</a:t>
            </a:r>
            <a:endParaRPr lang="cs-CZ" sz="2400" dirty="0"/>
          </a:p>
          <a:p>
            <a:r>
              <a:rPr lang="cs-CZ" sz="2400" b="1" dirty="0" smtClean="0"/>
              <a:t>Tutoriál č. 2 (10. 12. 2021)</a:t>
            </a:r>
          </a:p>
          <a:p>
            <a:r>
              <a:rPr lang="cs-CZ" sz="2400" dirty="0"/>
              <a:t>Základní charakteristika občanského </a:t>
            </a:r>
            <a:r>
              <a:rPr lang="cs-CZ" sz="2400" dirty="0" smtClean="0"/>
              <a:t>práva, Věcná práva, Závazková práva obecně, Závazky z deliktů, Dědění</a:t>
            </a:r>
            <a:endParaRPr lang="cs-CZ" sz="2400" dirty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978-80-7510-284-3 </a:t>
            </a:r>
          </a:p>
          <a:p>
            <a:r>
              <a:rPr lang="cs-CZ" sz="2000" b="1" dirty="0" smtClean="0"/>
              <a:t>Doporučená 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bodů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dirty="0" smtClean="0"/>
              <a:t>20-19…………………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18-17…………………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16-15………………..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14-13………………..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12-11………………..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10- 0…………………..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Obsah 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</a:t>
            </a:r>
            <a:r>
              <a:rPr lang="cs-CZ" sz="2000" b="1" dirty="0" smtClean="0"/>
              <a:t>po </a:t>
            </a:r>
            <a:r>
              <a:rPr lang="cs-CZ" sz="2000" b="1" dirty="0" smtClean="0"/>
              <a:t>předchozí domluvě </a:t>
            </a:r>
            <a:r>
              <a:rPr lang="cs-CZ" sz="2000" b="1" dirty="0" smtClean="0"/>
              <a:t>emailem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372</Words>
  <Application>Microsoft Office PowerPoint</Application>
  <PresentationFormat>Předvádění na obrazovce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mar0258</cp:lastModifiedBy>
  <cp:revision>122</cp:revision>
  <dcterms:created xsi:type="dcterms:W3CDTF">2015-09-08T17:35:18Z</dcterms:created>
  <dcterms:modified xsi:type="dcterms:W3CDTF">2021-09-21T12:23:12Z</dcterms:modified>
</cp:coreProperties>
</file>