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9" r:id="rId4"/>
    <p:sldId id="283" r:id="rId5"/>
    <p:sldId id="292" r:id="rId6"/>
    <p:sldId id="293" r:id="rId7"/>
    <p:sldId id="296" r:id="rId8"/>
    <p:sldId id="281" r:id="rId9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1" d="100"/>
          <a:sy n="91" d="100"/>
        </p:scale>
        <p:origin x="15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jd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semináře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Ing. </a:t>
            </a:r>
            <a:r>
              <a:rPr lang="cs-CZ" sz="3200" dirty="0" smtClean="0">
                <a:solidFill>
                  <a:schemeClr val="tx1"/>
                </a:solidFill>
              </a:rPr>
              <a:t>Karin Gajdová, Ph.D.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 smtClean="0"/>
              <a:t>PŘEDNÁŠEJÍCÍ</a:t>
            </a:r>
            <a:endParaRPr lang="cs-CZ" b="1" i="1" dirty="0" smtClean="0"/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Eva Kotlánová, </a:t>
            </a:r>
            <a:r>
              <a:rPr lang="cs-CZ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kotlanova@opf.slu.cz</a:t>
            </a:r>
            <a:endParaRPr lang="cs-CZ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b="1" i="1" dirty="0" smtClean="0"/>
              <a:t>Vedoucí 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</a:t>
            </a:r>
            <a:r>
              <a:rPr lang="cs-CZ" dirty="0" smtClean="0"/>
              <a:t>Karin Gajdová, </a:t>
            </a:r>
            <a:r>
              <a:rPr lang="cs-CZ" dirty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		</a:t>
            </a:r>
            <a:r>
              <a:rPr lang="cs-CZ" dirty="0" smtClean="0">
                <a:hlinkClick r:id="rId4"/>
              </a:rPr>
              <a:t>gajdova@opf.slu.cz</a:t>
            </a:r>
            <a:endParaRPr lang="cs-CZ" dirty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	</a:t>
            </a:r>
            <a:r>
              <a:rPr lang="cs-CZ" b="1" dirty="0" smtClean="0"/>
              <a:t>	Konzultační hodiny: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dirty="0" smtClean="0"/>
              <a:t>Čtvrtek </a:t>
            </a:r>
            <a:r>
              <a:rPr lang="cs-CZ" dirty="0"/>
              <a:t>8:15 - 9:45</a:t>
            </a:r>
            <a:br>
              <a:rPr lang="cs-CZ" dirty="0"/>
            </a:br>
            <a:r>
              <a:rPr lang="cs-CZ" dirty="0" smtClean="0"/>
              <a:t>	Čtvrtek </a:t>
            </a:r>
            <a:r>
              <a:rPr lang="cs-CZ" dirty="0"/>
              <a:t>13:00 - 13:30</a:t>
            </a:r>
            <a:br>
              <a:rPr lang="cs-CZ" dirty="0"/>
            </a:br>
            <a:r>
              <a:rPr lang="cs-CZ" dirty="0" smtClean="0"/>
              <a:t>	Jinak </a:t>
            </a:r>
            <a:r>
              <a:rPr lang="cs-CZ" dirty="0"/>
              <a:t>dle předchozí dohody.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(+dobrovolný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6248400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Semináře budou probíhat prezenční formou (za předpokladu, že semináře budou probíhat na fakultě, je nezbytné mít min. 60% účast)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Veškeré podklady pro semináře budou umístěny v IS SU ve složce předmětu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 smtClean="0"/>
              <a:t>materiály_Semináře</a:t>
            </a:r>
            <a:r>
              <a:rPr lang="cs-CZ" sz="2600" dirty="0" smtClean="0"/>
              <a:t> </a:t>
            </a:r>
            <a:r>
              <a:rPr lang="cs-CZ" sz="2600" dirty="0" smtClean="0"/>
              <a:t>Gajdová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Studenti budou za svou aktivitu na seminářích </a:t>
            </a:r>
            <a:r>
              <a:rPr lang="cs-CZ" sz="2600" dirty="0" smtClean="0"/>
              <a:t>bodováni (15 </a:t>
            </a:r>
            <a:r>
              <a:rPr lang="cs-CZ" sz="2600" dirty="0" err="1" smtClean="0"/>
              <a:t>b.max</a:t>
            </a:r>
            <a:r>
              <a:rPr lang="cs-CZ" sz="2600" dirty="0" smtClean="0"/>
              <a:t>)</a:t>
            </a: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 případě přechodu na online formu seminářů budou studenti část příkladů řešit sami a výsledky zasílat </a:t>
            </a:r>
            <a:r>
              <a:rPr lang="cs-CZ" sz="2600" dirty="0"/>
              <a:t>vedoucímu semináře v podobě a čase, který určí vedoucí </a:t>
            </a:r>
            <a:r>
              <a:rPr lang="cs-CZ" sz="2600" dirty="0" smtClean="0"/>
              <a:t>semináře, za tuto samostatnou práci pak obdrží bodové hodnocení za aktivitu v seminářích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i="1" u="sng" dirty="0" smtClean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 smtClean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Termín průběžného testu – </a:t>
            </a:r>
            <a:r>
              <a:rPr lang="cs-CZ" sz="2600" b="1" dirty="0" smtClean="0"/>
              <a:t>čtvrtek 25.11. na začátku  přednášky, tj. v 11.25 ve Velkém sále</a:t>
            </a:r>
            <a:r>
              <a:rPr lang="cs-CZ" sz="2600" dirty="0" smtClean="0"/>
              <a:t> </a:t>
            </a:r>
            <a:endParaRPr lang="cs-CZ" sz="2600" b="1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>
              <a:spcAft>
                <a:spcPts val="1200"/>
              </a:spcAft>
            </a:pPr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Zadání příkladů, které je vloženo v IS SU, složka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</a:t>
            </a:r>
            <a:r>
              <a:rPr lang="cs-CZ" sz="2600" dirty="0" smtClean="0"/>
              <a:t>Gajdová </a:t>
            </a:r>
            <a:r>
              <a:rPr lang="cs-CZ" sz="2600" dirty="0" smtClean="0"/>
              <a:t>(prosím, ujistěte se, kdo je vedoucím vašeho semináře)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Omluva v případě pozdního příchodu, či předčasného odchodu ze semináře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Harmonogram seminářů 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28600" y="594360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81195843"/>
              </p:ext>
            </p:extLst>
          </p:nvPr>
        </p:nvGraphicFramePr>
        <p:xfrm>
          <a:off x="457200" y="762000"/>
          <a:ext cx="8153400" cy="4874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273"/>
                <a:gridCol w="4599874"/>
                <a:gridCol w="2169253"/>
              </a:tblGrid>
              <a:tr h="231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334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21. </a:t>
                      </a:r>
                      <a:r>
                        <a:rPr kumimoji="0" lang="cs-CZ" sz="1600" kern="1200" dirty="0">
                          <a:effectLst/>
                        </a:rPr>
                        <a:t>9.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Úvodní týden – semináře se nekonají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334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28. 9.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Státní svátek – seminář odpadá</a:t>
                      </a:r>
                      <a:endParaRPr lang="cs-CZ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697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aseline="0" dirty="0" smtClean="0">
                          <a:effectLst/>
                        </a:rPr>
                        <a:t>5.10. 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do mikroekonomie 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85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Úvod do mikroekonomie II.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772"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effectLst/>
                        </a:rPr>
                        <a:t>19.10</a:t>
                      </a:r>
                      <a:r>
                        <a:rPr kumimoji="0" lang="cs-CZ" sz="1600" kern="1200" dirty="0">
                          <a:effectLst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6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Prvky trhu, tržní</a:t>
                      </a:r>
                      <a:r>
                        <a:rPr lang="cs-CZ" sz="1600" baseline="0" dirty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26.10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effectLst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3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effectLst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9.11.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Poptávka, elasticita</a:t>
                      </a:r>
                      <a:r>
                        <a:rPr lang="cs-CZ" sz="1600" baseline="0" dirty="0">
                          <a:effectLst/>
                        </a:rPr>
                        <a:t> poptávky</a:t>
                      </a:r>
                      <a:endParaRPr lang="cs-CZ" sz="16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16.11</a:t>
                      </a:r>
                      <a:r>
                        <a:rPr kumimoji="0" lang="cs-CZ" sz="1600" kern="1200" dirty="0">
                          <a:effectLst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</a:t>
                      </a:r>
                      <a:r>
                        <a:rPr lang="cs-CZ" sz="1600" baseline="0" dirty="0" smtClean="0">
                          <a:effectLst/>
                        </a:rPr>
                        <a:t> výroby, produkční funkce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26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23.11</a:t>
                      </a:r>
                      <a:r>
                        <a:rPr lang="cs-CZ" sz="1600" dirty="0">
                          <a:effectLst/>
                          <a:latin typeface="+mn-lt"/>
                        </a:rPr>
                        <a:t>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Příjmy,</a:t>
                      </a:r>
                      <a:r>
                        <a:rPr lang="cs-CZ" sz="1600" baseline="0" dirty="0" smtClean="0">
                          <a:effectLst/>
                          <a:latin typeface="+mn-lt"/>
                        </a:rPr>
                        <a:t> náklady, zisk + </a:t>
                      </a:r>
                      <a:r>
                        <a:rPr lang="cs-CZ" sz="1600" b="1" baseline="0" dirty="0" smtClean="0">
                          <a:effectLst/>
                          <a:latin typeface="+mn-lt"/>
                        </a:rPr>
                        <a:t>opakování k průběžnému testu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b="1" dirty="0" smtClean="0">
                          <a:effectLst/>
                        </a:rPr>
                        <a:t>25. 11. PRŮBĚŽNÝ TEST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Dokonalá</a:t>
                      </a:r>
                      <a:r>
                        <a:rPr lang="cs-CZ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konkurence, Nedokonalá konkurence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7.12.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Opakování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6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14.12.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Semináře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zrušeny – prostor pro konzultace</a:t>
                      </a:r>
                      <a:endParaRPr kumimoji="0"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 </a:t>
            </a:r>
            <a:r>
              <a:rPr lang="cs-CZ" sz="2800" i="1" dirty="0" smtClean="0"/>
              <a:t>(případně pozdější vydání)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982</TotalTime>
  <Words>576</Words>
  <Application>Microsoft Office PowerPoint</Application>
  <PresentationFormat>Předvádění na obrazovce (4:3)</PresentationFormat>
  <Paragraphs>102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Wingdings 2</vt:lpstr>
      <vt:lpstr>Arkýř</vt:lpstr>
      <vt:lpstr>EKONOMIE  (BPEKO)  semináře Ing. Karin Gajdová, Ph.D.  ZS 2021/2022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Gajdova</cp:lastModifiedBy>
  <cp:revision>207</cp:revision>
  <dcterms:created xsi:type="dcterms:W3CDTF">2015-02-19T14:22:13Z</dcterms:created>
  <dcterms:modified xsi:type="dcterms:W3CDTF">2021-09-23T09:17:51Z</dcterms:modified>
</cp:coreProperties>
</file>