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70" r:id="rId7"/>
    <p:sldId id="271" r:id="rId8"/>
    <p:sldId id="272" r:id="rId9"/>
    <p:sldId id="269" r:id="rId10"/>
    <p:sldId id="273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Ekonomika </a:t>
            </a:r>
            <a:r>
              <a:rPr lang="cs-CZ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neziskových </a:t>
            </a:r>
            <a:r>
              <a:rPr lang="cs-CZ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organizací</a:t>
            </a:r>
            <a:endParaRPr lang="cs-CZ" sz="3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PREZENČNÍ STUDIUM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 z přednášek – k testu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b="1" dirty="0"/>
              <a:t>Čtvrtek 8:15 - 9:45</a:t>
            </a:r>
            <a:br>
              <a:rPr lang="cs-CZ" sz="1400" b="1" dirty="0"/>
            </a:br>
            <a:r>
              <a:rPr lang="cs-CZ" sz="1400" b="1" dirty="0"/>
              <a:t>Čtvrtek 13:00 - 13:30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Jinak </a:t>
            </a:r>
            <a:r>
              <a:rPr lang="cs-CZ" sz="1400" dirty="0"/>
              <a:t>dle předchozí dohody</a:t>
            </a:r>
            <a:r>
              <a:rPr lang="cs-CZ" sz="1400" dirty="0" smtClean="0"/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případě potřeby delší konzultace doporučuji domluvit si schůzku prostřednictvím emailu – je možné se domluvit také na jiném termínu, než jsou vypsány konzultační hodiny – vše záleží na společné domluvě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EVS/BPENO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Zápočet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a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a nestátní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sdružení  (SPOLKY)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Nadace a nadační fondy (FUNDACE)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Církve a náboženské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Dobrovolnictví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nestátních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Nestátní neziskové organizace a veřejná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a komerční sektor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ŠKARABELOVÁ, S.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se řekne nezisková organizace.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2002. ISBN 80-210-3031-3.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REKTOŘÍK, J.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neziskového sektoru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2007. ISBN 978-80-86929-25-5.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HYÁNEK, V.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2004. ISBN 80-210-3501-3.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FRIČ, P., GOULLI, R.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ČR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Eurolex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2001. ISBN neuvedeno.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DUBEN, R.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ekonomice a společnosti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1996. ISBN 80-85963-19-1.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DRUCKER, P. F.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neziskových organizací - praxe a principy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Management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1994. ISBN 80-85603-31-1. </a:t>
            </a: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zápočtu: převážně PŘEDNÁŠKY!!!!!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50 % účast na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seminářích</a:t>
            </a: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Zápočtový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Seminární práce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Připravit si obhajobu v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pointu (viz „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vzor_obhajoby_SP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vyučujícímu (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Obhájit na semináři (v předem zvoleném a nahlášeném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termínu – studenti si budou volit termín a téma na druhém semináři)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SP:</a:t>
            </a:r>
          </a:p>
          <a:p>
            <a:pPr lvl="1"/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být ohodnocena jako „splněná“ – pak je student připuštěn zápočtovému testu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Zápočtový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 bude ujasněn v průběhu 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semestru – 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domluvíme se </a:t>
            </a:r>
            <a:endParaRPr lang="cs-CZ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Bližší informace k zápočtovému testu budou podávány v průběhu semestru – dle aktuální situace (</a:t>
            </a:r>
            <a:r>
              <a:rPr lang="cs-CZ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19)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zápočtu: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zápočtového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b.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dozkoušení v případě, že výsledek testu bude „na hraně“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6565</TotalTime>
  <Words>466</Words>
  <Application>Microsoft Office PowerPoint</Application>
  <PresentationFormat>Předvádění na obrazovce (16:9)</PresentationFormat>
  <Paragraphs>103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SLU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174</cp:revision>
  <dcterms:created xsi:type="dcterms:W3CDTF">2016-07-06T15:42:34Z</dcterms:created>
  <dcterms:modified xsi:type="dcterms:W3CDTF">2021-09-21T09:51:55Z</dcterms:modified>
</cp:coreProperties>
</file>