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11. 10. 2020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386-1B0B-444B-A01A-1A40FD71BD99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FF5C-1BC3-4DF5-8FF9-6B0E9E7EF5F4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4DDD-8514-4896-8B5D-AAA65159C506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10D-6773-4B62-9336-23751A16E3FE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587-3F04-468B-9746-449D6A1AB09B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2C4-9027-4793-ACF5-989F979C73F6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A1-92F0-4D91-8331-6C49418EE1E0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2598-F359-4842-BF87-4FE364CC3F39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83ED-F285-473F-A575-2F8CF16DEC1E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D8D-8348-482A-A116-BD1C8FA4142C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4579A-F1C9-4051-9959-8CB3B1D9D37C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9FCAA-D033-479F-BB8E-C73E4F1B2EA5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TRESTNÍ ODPOVĚDNOST </a:t>
            </a:r>
            <a:r>
              <a:rPr lang="cs-CZ" sz="3600" b="1" dirty="0" smtClean="0"/>
              <a:t>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20</a:t>
            </a:r>
            <a:r>
              <a:rPr lang="cs-CZ" sz="3600" b="1" dirty="0" smtClean="0"/>
              <a:t>. </a:t>
            </a:r>
            <a:r>
              <a:rPr lang="cs-CZ" sz="3600" b="1" dirty="0" smtClean="0"/>
              <a:t>10. </a:t>
            </a:r>
            <a:r>
              <a:rPr lang="cs-CZ" sz="3600" b="1" dirty="0" smtClean="0"/>
              <a:t>2020)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2384</TotalTime>
  <Words>1072</Words>
  <Application>Microsoft Office PowerPoint</Application>
  <PresentationFormat>Předvádění na obrazovce (4:3)</PresentationFormat>
  <Paragraphs>205</Paragraphs>
  <Slides>12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TRESTNÍ ODPOVĚDNOST   (20. 10. 2020)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183</cp:revision>
  <dcterms:created xsi:type="dcterms:W3CDTF">2015-09-08T17:35:18Z</dcterms:created>
  <dcterms:modified xsi:type="dcterms:W3CDTF">2020-10-11T10:48:53Z</dcterms:modified>
</cp:coreProperties>
</file>