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0" r:id="rId4"/>
    <p:sldId id="270" r:id="rId5"/>
    <p:sldId id="271" r:id="rId6"/>
    <p:sldId id="267" r:id="rId7"/>
    <p:sldId id="279" r:id="rId8"/>
    <p:sldId id="280" r:id="rId9"/>
    <p:sldId id="281" r:id="rId10"/>
    <p:sldId id="282" r:id="rId11"/>
    <p:sldId id="283" r:id="rId12"/>
    <p:sldId id="268" r:id="rId13"/>
    <p:sldId id="272" r:id="rId14"/>
    <p:sldId id="273" r:id="rId15"/>
    <p:sldId id="284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7116EA-E776-40C5-B315-F69149019E9F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0533780-D55E-4D07-84E8-F67FE0F714F9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 smtClean="0">
              <a:solidFill>
                <a:schemeClr val="tx1"/>
              </a:solidFill>
            </a:rPr>
            <a:t>Hovoříme:</a:t>
          </a:r>
        </a:p>
        <a:p>
          <a:r>
            <a:rPr lang="cs-CZ" sz="2000" dirty="0" smtClean="0">
              <a:solidFill>
                <a:schemeClr val="tx1"/>
              </a:solidFill>
            </a:rPr>
            <a:t>o výkonu (význam pro ostatní lidi)</a:t>
          </a:r>
        </a:p>
        <a:p>
          <a:r>
            <a:rPr lang="cs-CZ" sz="2000" dirty="0" smtClean="0">
              <a:solidFill>
                <a:schemeClr val="tx1"/>
              </a:solidFill>
            </a:rPr>
            <a:t>Působit tak, aby si klient byl více vědom toho:</a:t>
          </a:r>
        </a:p>
        <a:p>
          <a:r>
            <a:rPr lang="cs-CZ" sz="2000" dirty="0" smtClean="0">
              <a:solidFill>
                <a:schemeClr val="tx1"/>
              </a:solidFill>
            </a:rPr>
            <a:t> co se stalo</a:t>
          </a:r>
          <a:endParaRPr lang="cs-CZ" sz="2000" dirty="0">
            <a:solidFill>
              <a:schemeClr val="tx1"/>
            </a:solidFill>
          </a:endParaRPr>
        </a:p>
      </dgm:t>
    </dgm:pt>
    <dgm:pt modelId="{CC03037B-084E-4973-8D04-B4B56CDEB817}" type="parTrans" cxnId="{0265433D-834F-460C-BF31-E52FEAD8FE7D}">
      <dgm:prSet/>
      <dgm:spPr/>
      <dgm:t>
        <a:bodyPr/>
        <a:lstStyle/>
        <a:p>
          <a:endParaRPr lang="cs-CZ"/>
        </a:p>
      </dgm:t>
    </dgm:pt>
    <dgm:pt modelId="{B73E3254-0AEC-4A65-8D7D-F5E62FA20690}" type="sibTrans" cxnId="{0265433D-834F-460C-BF31-E52FEAD8FE7D}">
      <dgm:prSet/>
      <dgm:spPr/>
      <dgm:t>
        <a:bodyPr/>
        <a:lstStyle/>
        <a:p>
          <a:endParaRPr lang="cs-CZ"/>
        </a:p>
      </dgm:t>
    </dgm:pt>
    <dgm:pt modelId="{6D36C734-FF6A-4925-A2EA-E29BFC54035E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 smtClean="0">
              <a:solidFill>
                <a:schemeClr val="tx1"/>
              </a:solidFill>
            </a:rPr>
            <a:t>Poskytovat zpětnou vazbu na:</a:t>
          </a:r>
        </a:p>
        <a:p>
          <a:r>
            <a:rPr lang="cs-CZ" sz="2000" dirty="0" smtClean="0">
              <a:solidFill>
                <a:schemeClr val="tx1"/>
              </a:solidFill>
            </a:rPr>
            <a:t>chování = ne na osobu, pozorování = ne hypotéza, popis = ne úsudek, sdělení nápadů a poskytování informací = ne rady, zkoumání možností = ne odpovědi</a:t>
          </a:r>
        </a:p>
      </dgm:t>
    </dgm:pt>
    <dgm:pt modelId="{2CBE619F-A86E-489F-92D1-D7945C45D58A}" type="parTrans" cxnId="{A09AE786-ED51-4C68-87AC-B8DDDD46CD77}">
      <dgm:prSet/>
      <dgm:spPr/>
      <dgm:t>
        <a:bodyPr/>
        <a:lstStyle/>
        <a:p>
          <a:endParaRPr lang="cs-CZ"/>
        </a:p>
      </dgm:t>
    </dgm:pt>
    <dgm:pt modelId="{A79B547D-639A-40CF-B689-5197984DD0EC}" type="sibTrans" cxnId="{A09AE786-ED51-4C68-87AC-B8DDDD46CD77}">
      <dgm:prSet/>
      <dgm:spPr/>
      <dgm:t>
        <a:bodyPr/>
        <a:lstStyle/>
        <a:p>
          <a:endParaRPr lang="cs-CZ"/>
        </a:p>
      </dgm:t>
    </dgm:pt>
    <dgm:pt modelId="{295B60C0-897E-4C20-81EF-97669F69538A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 smtClean="0">
              <a:solidFill>
                <a:schemeClr val="tx1"/>
              </a:solidFill>
            </a:rPr>
            <a:t>Soustředit se na:</a:t>
          </a:r>
        </a:p>
        <a:p>
          <a:r>
            <a:rPr lang="cs-CZ" sz="2000" dirty="0" smtClean="0">
              <a:solidFill>
                <a:schemeClr val="tx1"/>
              </a:solidFill>
            </a:rPr>
            <a:t>změněné chování</a:t>
          </a:r>
          <a:endParaRPr lang="cs-CZ" sz="2000" dirty="0">
            <a:solidFill>
              <a:schemeClr val="tx1"/>
            </a:solidFill>
          </a:endParaRPr>
        </a:p>
      </dgm:t>
    </dgm:pt>
    <dgm:pt modelId="{BA8C82CB-E3C0-4C2C-A085-B87632CC882C}" type="parTrans" cxnId="{E082A33F-1109-41A7-966B-C0B9ED9FB775}">
      <dgm:prSet/>
      <dgm:spPr/>
      <dgm:t>
        <a:bodyPr/>
        <a:lstStyle/>
        <a:p>
          <a:endParaRPr lang="cs-CZ"/>
        </a:p>
      </dgm:t>
    </dgm:pt>
    <dgm:pt modelId="{16EB74D8-9F15-4DB6-AEEA-586E31800E1D}" type="sibTrans" cxnId="{E082A33F-1109-41A7-966B-C0B9ED9FB775}">
      <dgm:prSet/>
      <dgm:spPr/>
      <dgm:t>
        <a:bodyPr/>
        <a:lstStyle/>
        <a:p>
          <a:endParaRPr lang="cs-CZ"/>
        </a:p>
      </dgm:t>
    </dgm:pt>
    <dgm:pt modelId="{17CCF03D-4632-4205-9A22-221C5240E926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 smtClean="0">
              <a:solidFill>
                <a:schemeClr val="tx1"/>
              </a:solidFill>
            </a:rPr>
            <a:t>Zvážit:</a:t>
          </a:r>
        </a:p>
        <a:p>
          <a:r>
            <a:rPr lang="cs-CZ" sz="2000" dirty="0" smtClean="0">
              <a:solidFill>
                <a:schemeClr val="tx1"/>
              </a:solidFill>
            </a:rPr>
            <a:t>jak silnou zpětnou vazbu projevit</a:t>
          </a:r>
          <a:endParaRPr lang="cs-CZ" sz="2000" dirty="0">
            <a:solidFill>
              <a:schemeClr val="tx1"/>
            </a:solidFill>
          </a:endParaRPr>
        </a:p>
      </dgm:t>
    </dgm:pt>
    <dgm:pt modelId="{98385C90-9874-4992-BF83-18C78A8699D1}" type="parTrans" cxnId="{FC08545B-36B7-4439-9AE1-CFFA34779C0C}">
      <dgm:prSet/>
      <dgm:spPr/>
      <dgm:t>
        <a:bodyPr/>
        <a:lstStyle/>
        <a:p>
          <a:endParaRPr lang="cs-CZ"/>
        </a:p>
      </dgm:t>
    </dgm:pt>
    <dgm:pt modelId="{418E71EB-F1A4-430B-A3A3-CCFA3FD4788A}" type="sibTrans" cxnId="{FC08545B-36B7-4439-9AE1-CFFA34779C0C}">
      <dgm:prSet/>
      <dgm:spPr/>
      <dgm:t>
        <a:bodyPr/>
        <a:lstStyle/>
        <a:p>
          <a:endParaRPr lang="cs-CZ"/>
        </a:p>
      </dgm:t>
    </dgm:pt>
    <dgm:pt modelId="{6D56B769-47EA-44C4-867A-29DB04DD8EB4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 smtClean="0">
              <a:solidFill>
                <a:schemeClr val="tx1"/>
              </a:solidFill>
            </a:rPr>
            <a:t>Poskytování zpětné vazby vyžaduje: </a:t>
          </a:r>
        </a:p>
        <a:p>
          <a:r>
            <a:rPr lang="cs-CZ" sz="2000" dirty="0" smtClean="0">
              <a:solidFill>
                <a:schemeClr val="tx1"/>
              </a:solidFill>
            </a:rPr>
            <a:t>odvahu - zkušenost - </a:t>
          </a:r>
        </a:p>
        <a:p>
          <a:r>
            <a:rPr lang="cs-CZ" sz="2000" dirty="0" smtClean="0">
              <a:solidFill>
                <a:schemeClr val="tx1"/>
              </a:solidFill>
            </a:rPr>
            <a:t>porozumění - sebeúctu</a:t>
          </a:r>
          <a:endParaRPr lang="cs-CZ" sz="2000" dirty="0">
            <a:solidFill>
              <a:schemeClr val="tx1"/>
            </a:solidFill>
          </a:endParaRPr>
        </a:p>
      </dgm:t>
    </dgm:pt>
    <dgm:pt modelId="{EF9B635C-93D0-4A4F-96E8-1F6A8AB165BC}" type="parTrans" cxnId="{2AE18350-0476-433E-AFDE-2CEA78961595}">
      <dgm:prSet/>
      <dgm:spPr/>
      <dgm:t>
        <a:bodyPr/>
        <a:lstStyle/>
        <a:p>
          <a:endParaRPr lang="cs-CZ"/>
        </a:p>
      </dgm:t>
    </dgm:pt>
    <dgm:pt modelId="{6313D823-FB75-4DC2-A0D7-DF93D83C1949}" type="sibTrans" cxnId="{2AE18350-0476-433E-AFDE-2CEA78961595}">
      <dgm:prSet/>
      <dgm:spPr/>
      <dgm:t>
        <a:bodyPr/>
        <a:lstStyle/>
        <a:p>
          <a:endParaRPr lang="cs-CZ"/>
        </a:p>
      </dgm:t>
    </dgm:pt>
    <dgm:pt modelId="{223114D0-3946-496F-942F-7E40EC269BE9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cs-CZ" sz="2000" dirty="0" smtClean="0">
              <a:solidFill>
                <a:schemeClr val="tx1"/>
              </a:solidFill>
            </a:rPr>
            <a:t>Promyslet:</a:t>
          </a:r>
        </a:p>
        <a:p>
          <a:r>
            <a:rPr lang="cs-CZ" sz="2000" dirty="0" smtClean="0">
              <a:solidFill>
                <a:schemeClr val="tx1"/>
              </a:solidFill>
            </a:rPr>
            <a:t>zda je zpětná vazba jasná a přesná</a:t>
          </a:r>
          <a:endParaRPr lang="cs-CZ" sz="2000" dirty="0">
            <a:solidFill>
              <a:schemeClr val="tx1"/>
            </a:solidFill>
          </a:endParaRPr>
        </a:p>
      </dgm:t>
    </dgm:pt>
    <dgm:pt modelId="{A9F6F6A4-0925-484A-AAC9-A289948CD9C7}" type="parTrans" cxnId="{DCE440B5-A44F-4949-B9EF-0636A08B863F}">
      <dgm:prSet/>
      <dgm:spPr/>
      <dgm:t>
        <a:bodyPr/>
        <a:lstStyle/>
        <a:p>
          <a:endParaRPr lang="cs-CZ"/>
        </a:p>
      </dgm:t>
    </dgm:pt>
    <dgm:pt modelId="{65BAD1DB-0CE2-4A21-A7F4-27271F436823}" type="sibTrans" cxnId="{DCE440B5-A44F-4949-B9EF-0636A08B863F}">
      <dgm:prSet/>
      <dgm:spPr/>
      <dgm:t>
        <a:bodyPr/>
        <a:lstStyle/>
        <a:p>
          <a:endParaRPr lang="cs-CZ"/>
        </a:p>
      </dgm:t>
    </dgm:pt>
    <dgm:pt modelId="{ADEE8FC0-B6C6-4FAA-AF61-59E5DAC47F6A}" type="pres">
      <dgm:prSet presAssocID="{F07116EA-E776-40C5-B315-F69149019E9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C905C818-F82C-4231-B8CF-6255B78F3102}" type="pres">
      <dgm:prSet presAssocID="{40533780-D55E-4D07-84E8-F67FE0F714F9}" presName="vertOne" presStyleCnt="0"/>
      <dgm:spPr/>
    </dgm:pt>
    <dgm:pt modelId="{47EF3151-4D14-409B-BC38-CC619532EEB4}" type="pres">
      <dgm:prSet presAssocID="{40533780-D55E-4D07-84E8-F67FE0F714F9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5ED8124B-A3DC-4A22-AA87-6088E1A322AF}" type="pres">
      <dgm:prSet presAssocID="{40533780-D55E-4D07-84E8-F67FE0F714F9}" presName="parTransOne" presStyleCnt="0"/>
      <dgm:spPr/>
    </dgm:pt>
    <dgm:pt modelId="{7B3416B6-78EA-43F4-8E20-EB0926432BD5}" type="pres">
      <dgm:prSet presAssocID="{40533780-D55E-4D07-84E8-F67FE0F714F9}" presName="horzOne" presStyleCnt="0"/>
      <dgm:spPr/>
    </dgm:pt>
    <dgm:pt modelId="{7F85BBD0-18CD-44EB-A8DE-DAD08DF36102}" type="pres">
      <dgm:prSet presAssocID="{6D36C734-FF6A-4925-A2EA-E29BFC54035E}" presName="vertTwo" presStyleCnt="0"/>
      <dgm:spPr/>
    </dgm:pt>
    <dgm:pt modelId="{ADD26531-380A-4A55-B756-799D2AC11EC1}" type="pres">
      <dgm:prSet presAssocID="{6D36C734-FF6A-4925-A2EA-E29BFC54035E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51F2CC6-F5FF-4F3A-96D4-1B194829F01A}" type="pres">
      <dgm:prSet presAssocID="{6D36C734-FF6A-4925-A2EA-E29BFC54035E}" presName="parTransTwo" presStyleCnt="0"/>
      <dgm:spPr/>
    </dgm:pt>
    <dgm:pt modelId="{4462ABC6-07F1-4218-BD18-09011FB5C323}" type="pres">
      <dgm:prSet presAssocID="{6D36C734-FF6A-4925-A2EA-E29BFC54035E}" presName="horzTwo" presStyleCnt="0"/>
      <dgm:spPr/>
    </dgm:pt>
    <dgm:pt modelId="{A4D51EF9-00BE-4607-A7C4-B2163D9C1E2F}" type="pres">
      <dgm:prSet presAssocID="{295B60C0-897E-4C20-81EF-97669F69538A}" presName="vertThree" presStyleCnt="0"/>
      <dgm:spPr/>
    </dgm:pt>
    <dgm:pt modelId="{A4B970E7-DC2F-4B4C-BBFA-CA0994DFF50B}" type="pres">
      <dgm:prSet presAssocID="{295B60C0-897E-4C20-81EF-97669F69538A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51B06DC-6774-45C4-848C-AB10C02F29BE}" type="pres">
      <dgm:prSet presAssocID="{295B60C0-897E-4C20-81EF-97669F69538A}" presName="horzThree" presStyleCnt="0"/>
      <dgm:spPr/>
    </dgm:pt>
    <dgm:pt modelId="{358F4DB5-C915-4F1A-A638-89ABE9BCDA89}" type="pres">
      <dgm:prSet presAssocID="{16EB74D8-9F15-4DB6-AEEA-586E31800E1D}" presName="sibSpaceThree" presStyleCnt="0"/>
      <dgm:spPr/>
    </dgm:pt>
    <dgm:pt modelId="{66588D32-8571-48CC-8AAF-9EEB4ED36035}" type="pres">
      <dgm:prSet presAssocID="{17CCF03D-4632-4205-9A22-221C5240E926}" presName="vertThree" presStyleCnt="0"/>
      <dgm:spPr/>
    </dgm:pt>
    <dgm:pt modelId="{4CEDD6BF-256F-410F-88DE-54597B951582}" type="pres">
      <dgm:prSet presAssocID="{17CCF03D-4632-4205-9A22-221C5240E926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9824138-ECB3-4707-9394-06BB3E594C6D}" type="pres">
      <dgm:prSet presAssocID="{17CCF03D-4632-4205-9A22-221C5240E926}" presName="horzThree" presStyleCnt="0"/>
      <dgm:spPr/>
    </dgm:pt>
    <dgm:pt modelId="{23D7305B-2839-4B3C-AA31-1AF48F97E1D4}" type="pres">
      <dgm:prSet presAssocID="{A79B547D-639A-40CF-B689-5197984DD0EC}" presName="sibSpaceTwo" presStyleCnt="0"/>
      <dgm:spPr/>
    </dgm:pt>
    <dgm:pt modelId="{E48D33F7-EC65-4184-BEE8-B647EA26D683}" type="pres">
      <dgm:prSet presAssocID="{6D56B769-47EA-44C4-867A-29DB04DD8EB4}" presName="vertTwo" presStyleCnt="0"/>
      <dgm:spPr/>
    </dgm:pt>
    <dgm:pt modelId="{E1DDF459-6DE9-409F-869F-5F4BD89BD701}" type="pres">
      <dgm:prSet presAssocID="{6D56B769-47EA-44C4-867A-29DB04DD8EB4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FE7E40E-BBEB-4BA4-A25A-0438010B8417}" type="pres">
      <dgm:prSet presAssocID="{6D56B769-47EA-44C4-867A-29DB04DD8EB4}" presName="parTransTwo" presStyleCnt="0"/>
      <dgm:spPr/>
    </dgm:pt>
    <dgm:pt modelId="{46EDE4EF-846F-40A9-83F4-4B1FC60E49D4}" type="pres">
      <dgm:prSet presAssocID="{6D56B769-47EA-44C4-867A-29DB04DD8EB4}" presName="horzTwo" presStyleCnt="0"/>
      <dgm:spPr/>
    </dgm:pt>
    <dgm:pt modelId="{0602DC71-34E1-49C6-B880-7A207B882F58}" type="pres">
      <dgm:prSet presAssocID="{223114D0-3946-496F-942F-7E40EC269BE9}" presName="vertThree" presStyleCnt="0"/>
      <dgm:spPr/>
    </dgm:pt>
    <dgm:pt modelId="{6E4B50B9-7884-4FC8-9201-3E9A71D3C1C0}" type="pres">
      <dgm:prSet presAssocID="{223114D0-3946-496F-942F-7E40EC269BE9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7E02101-A940-4108-8A86-BEEDCB3BF4ED}" type="pres">
      <dgm:prSet presAssocID="{223114D0-3946-496F-942F-7E40EC269BE9}" presName="horzThree" presStyleCnt="0"/>
      <dgm:spPr/>
    </dgm:pt>
  </dgm:ptLst>
  <dgm:cxnLst>
    <dgm:cxn modelId="{FC08545B-36B7-4439-9AE1-CFFA34779C0C}" srcId="{6D36C734-FF6A-4925-A2EA-E29BFC54035E}" destId="{17CCF03D-4632-4205-9A22-221C5240E926}" srcOrd="1" destOrd="0" parTransId="{98385C90-9874-4992-BF83-18C78A8699D1}" sibTransId="{418E71EB-F1A4-430B-A3A3-CCFA3FD4788A}"/>
    <dgm:cxn modelId="{2221E989-CFDA-4D88-9018-1FA5AA413D89}" type="presOf" srcId="{6D56B769-47EA-44C4-867A-29DB04DD8EB4}" destId="{E1DDF459-6DE9-409F-869F-5F4BD89BD701}" srcOrd="0" destOrd="0" presId="urn:microsoft.com/office/officeart/2005/8/layout/hierarchy4"/>
    <dgm:cxn modelId="{FAAB1420-3CF3-4187-BD4D-21EA5A818053}" type="presOf" srcId="{223114D0-3946-496F-942F-7E40EC269BE9}" destId="{6E4B50B9-7884-4FC8-9201-3E9A71D3C1C0}" srcOrd="0" destOrd="0" presId="urn:microsoft.com/office/officeart/2005/8/layout/hierarchy4"/>
    <dgm:cxn modelId="{E082A33F-1109-41A7-966B-C0B9ED9FB775}" srcId="{6D36C734-FF6A-4925-A2EA-E29BFC54035E}" destId="{295B60C0-897E-4C20-81EF-97669F69538A}" srcOrd="0" destOrd="0" parTransId="{BA8C82CB-E3C0-4C2C-A085-B87632CC882C}" sibTransId="{16EB74D8-9F15-4DB6-AEEA-586E31800E1D}"/>
    <dgm:cxn modelId="{0265433D-834F-460C-BF31-E52FEAD8FE7D}" srcId="{F07116EA-E776-40C5-B315-F69149019E9F}" destId="{40533780-D55E-4D07-84E8-F67FE0F714F9}" srcOrd="0" destOrd="0" parTransId="{CC03037B-084E-4973-8D04-B4B56CDEB817}" sibTransId="{B73E3254-0AEC-4A65-8D7D-F5E62FA20690}"/>
    <dgm:cxn modelId="{2F8A7D5B-81E2-4746-9471-734C97683EC6}" type="presOf" srcId="{F07116EA-E776-40C5-B315-F69149019E9F}" destId="{ADEE8FC0-B6C6-4FAA-AF61-59E5DAC47F6A}" srcOrd="0" destOrd="0" presId="urn:microsoft.com/office/officeart/2005/8/layout/hierarchy4"/>
    <dgm:cxn modelId="{DCE440B5-A44F-4949-B9EF-0636A08B863F}" srcId="{6D56B769-47EA-44C4-867A-29DB04DD8EB4}" destId="{223114D0-3946-496F-942F-7E40EC269BE9}" srcOrd="0" destOrd="0" parTransId="{A9F6F6A4-0925-484A-AAC9-A289948CD9C7}" sibTransId="{65BAD1DB-0CE2-4A21-A7F4-27271F436823}"/>
    <dgm:cxn modelId="{A59FD2B8-2405-4BE3-BDC3-D1B603784D0F}" type="presOf" srcId="{6D36C734-FF6A-4925-A2EA-E29BFC54035E}" destId="{ADD26531-380A-4A55-B756-799D2AC11EC1}" srcOrd="0" destOrd="0" presId="urn:microsoft.com/office/officeart/2005/8/layout/hierarchy4"/>
    <dgm:cxn modelId="{629C5CC7-3D27-4F31-8478-5AA09B717429}" type="presOf" srcId="{295B60C0-897E-4C20-81EF-97669F69538A}" destId="{A4B970E7-DC2F-4B4C-BBFA-CA0994DFF50B}" srcOrd="0" destOrd="0" presId="urn:microsoft.com/office/officeart/2005/8/layout/hierarchy4"/>
    <dgm:cxn modelId="{5214D5D4-B95E-4462-8CF2-4CF408C31EDE}" type="presOf" srcId="{17CCF03D-4632-4205-9A22-221C5240E926}" destId="{4CEDD6BF-256F-410F-88DE-54597B951582}" srcOrd="0" destOrd="0" presId="urn:microsoft.com/office/officeart/2005/8/layout/hierarchy4"/>
    <dgm:cxn modelId="{2AE18350-0476-433E-AFDE-2CEA78961595}" srcId="{40533780-D55E-4D07-84E8-F67FE0F714F9}" destId="{6D56B769-47EA-44C4-867A-29DB04DD8EB4}" srcOrd="1" destOrd="0" parTransId="{EF9B635C-93D0-4A4F-96E8-1F6A8AB165BC}" sibTransId="{6313D823-FB75-4DC2-A0D7-DF93D83C1949}"/>
    <dgm:cxn modelId="{A09AE786-ED51-4C68-87AC-B8DDDD46CD77}" srcId="{40533780-D55E-4D07-84E8-F67FE0F714F9}" destId="{6D36C734-FF6A-4925-A2EA-E29BFC54035E}" srcOrd="0" destOrd="0" parTransId="{2CBE619F-A86E-489F-92D1-D7945C45D58A}" sibTransId="{A79B547D-639A-40CF-B689-5197984DD0EC}"/>
    <dgm:cxn modelId="{BC5E6072-88EA-4EC9-A7A2-188AB2703F06}" type="presOf" srcId="{40533780-D55E-4D07-84E8-F67FE0F714F9}" destId="{47EF3151-4D14-409B-BC38-CC619532EEB4}" srcOrd="0" destOrd="0" presId="urn:microsoft.com/office/officeart/2005/8/layout/hierarchy4"/>
    <dgm:cxn modelId="{63AD7CA7-423B-49A4-97E8-FBF55D0D0401}" type="presParOf" srcId="{ADEE8FC0-B6C6-4FAA-AF61-59E5DAC47F6A}" destId="{C905C818-F82C-4231-B8CF-6255B78F3102}" srcOrd="0" destOrd="0" presId="urn:microsoft.com/office/officeart/2005/8/layout/hierarchy4"/>
    <dgm:cxn modelId="{FA81160F-2878-4E50-AD41-BFAE08CB1E8A}" type="presParOf" srcId="{C905C818-F82C-4231-B8CF-6255B78F3102}" destId="{47EF3151-4D14-409B-BC38-CC619532EEB4}" srcOrd="0" destOrd="0" presId="urn:microsoft.com/office/officeart/2005/8/layout/hierarchy4"/>
    <dgm:cxn modelId="{8370862F-03FD-4682-8D67-555F99FFDE54}" type="presParOf" srcId="{C905C818-F82C-4231-B8CF-6255B78F3102}" destId="{5ED8124B-A3DC-4A22-AA87-6088E1A322AF}" srcOrd="1" destOrd="0" presId="urn:microsoft.com/office/officeart/2005/8/layout/hierarchy4"/>
    <dgm:cxn modelId="{DBA64262-678C-4DA7-90B0-91E55C40C2D0}" type="presParOf" srcId="{C905C818-F82C-4231-B8CF-6255B78F3102}" destId="{7B3416B6-78EA-43F4-8E20-EB0926432BD5}" srcOrd="2" destOrd="0" presId="urn:microsoft.com/office/officeart/2005/8/layout/hierarchy4"/>
    <dgm:cxn modelId="{890F0958-A46E-49EE-B411-F1224F03C2B1}" type="presParOf" srcId="{7B3416B6-78EA-43F4-8E20-EB0926432BD5}" destId="{7F85BBD0-18CD-44EB-A8DE-DAD08DF36102}" srcOrd="0" destOrd="0" presId="urn:microsoft.com/office/officeart/2005/8/layout/hierarchy4"/>
    <dgm:cxn modelId="{27A1CB5E-1469-4768-8C1B-E469AFC4F20E}" type="presParOf" srcId="{7F85BBD0-18CD-44EB-A8DE-DAD08DF36102}" destId="{ADD26531-380A-4A55-B756-799D2AC11EC1}" srcOrd="0" destOrd="0" presId="urn:microsoft.com/office/officeart/2005/8/layout/hierarchy4"/>
    <dgm:cxn modelId="{1EC5911B-A17C-4442-8C5D-BB030E655225}" type="presParOf" srcId="{7F85BBD0-18CD-44EB-A8DE-DAD08DF36102}" destId="{351F2CC6-F5FF-4F3A-96D4-1B194829F01A}" srcOrd="1" destOrd="0" presId="urn:microsoft.com/office/officeart/2005/8/layout/hierarchy4"/>
    <dgm:cxn modelId="{39F7E750-98E4-4583-B1B4-E584A361D7EF}" type="presParOf" srcId="{7F85BBD0-18CD-44EB-A8DE-DAD08DF36102}" destId="{4462ABC6-07F1-4218-BD18-09011FB5C323}" srcOrd="2" destOrd="0" presId="urn:microsoft.com/office/officeart/2005/8/layout/hierarchy4"/>
    <dgm:cxn modelId="{B8991FA2-3710-4BD9-A7E6-F49E41F69853}" type="presParOf" srcId="{4462ABC6-07F1-4218-BD18-09011FB5C323}" destId="{A4D51EF9-00BE-4607-A7C4-B2163D9C1E2F}" srcOrd="0" destOrd="0" presId="urn:microsoft.com/office/officeart/2005/8/layout/hierarchy4"/>
    <dgm:cxn modelId="{DDCE2279-927D-4A9F-A50F-43C506146CCD}" type="presParOf" srcId="{A4D51EF9-00BE-4607-A7C4-B2163D9C1E2F}" destId="{A4B970E7-DC2F-4B4C-BBFA-CA0994DFF50B}" srcOrd="0" destOrd="0" presId="urn:microsoft.com/office/officeart/2005/8/layout/hierarchy4"/>
    <dgm:cxn modelId="{4960141B-831C-4776-A405-BCADD8EB3FB0}" type="presParOf" srcId="{A4D51EF9-00BE-4607-A7C4-B2163D9C1E2F}" destId="{D51B06DC-6774-45C4-848C-AB10C02F29BE}" srcOrd="1" destOrd="0" presId="urn:microsoft.com/office/officeart/2005/8/layout/hierarchy4"/>
    <dgm:cxn modelId="{CCCD046F-076A-48A3-A359-EADF0263AA47}" type="presParOf" srcId="{4462ABC6-07F1-4218-BD18-09011FB5C323}" destId="{358F4DB5-C915-4F1A-A638-89ABE9BCDA89}" srcOrd="1" destOrd="0" presId="urn:microsoft.com/office/officeart/2005/8/layout/hierarchy4"/>
    <dgm:cxn modelId="{23397ED2-E3C6-404C-916F-7D0FAC39F71D}" type="presParOf" srcId="{4462ABC6-07F1-4218-BD18-09011FB5C323}" destId="{66588D32-8571-48CC-8AAF-9EEB4ED36035}" srcOrd="2" destOrd="0" presId="urn:microsoft.com/office/officeart/2005/8/layout/hierarchy4"/>
    <dgm:cxn modelId="{F61BE973-0B87-4FA4-80BF-A220DEBECBDC}" type="presParOf" srcId="{66588D32-8571-48CC-8AAF-9EEB4ED36035}" destId="{4CEDD6BF-256F-410F-88DE-54597B951582}" srcOrd="0" destOrd="0" presId="urn:microsoft.com/office/officeart/2005/8/layout/hierarchy4"/>
    <dgm:cxn modelId="{6B2BA456-93E8-46CD-87B2-25D2EBB470D0}" type="presParOf" srcId="{66588D32-8571-48CC-8AAF-9EEB4ED36035}" destId="{79824138-ECB3-4707-9394-06BB3E594C6D}" srcOrd="1" destOrd="0" presId="urn:microsoft.com/office/officeart/2005/8/layout/hierarchy4"/>
    <dgm:cxn modelId="{BDDFEBAF-EFED-47E4-A924-12EE7612F99B}" type="presParOf" srcId="{7B3416B6-78EA-43F4-8E20-EB0926432BD5}" destId="{23D7305B-2839-4B3C-AA31-1AF48F97E1D4}" srcOrd="1" destOrd="0" presId="urn:microsoft.com/office/officeart/2005/8/layout/hierarchy4"/>
    <dgm:cxn modelId="{EBF984ED-2B30-4742-A18C-3EED443B023B}" type="presParOf" srcId="{7B3416B6-78EA-43F4-8E20-EB0926432BD5}" destId="{E48D33F7-EC65-4184-BEE8-B647EA26D683}" srcOrd="2" destOrd="0" presId="urn:microsoft.com/office/officeart/2005/8/layout/hierarchy4"/>
    <dgm:cxn modelId="{DCB851F7-3441-487B-B70C-AB25D5F831FB}" type="presParOf" srcId="{E48D33F7-EC65-4184-BEE8-B647EA26D683}" destId="{E1DDF459-6DE9-409F-869F-5F4BD89BD701}" srcOrd="0" destOrd="0" presId="urn:microsoft.com/office/officeart/2005/8/layout/hierarchy4"/>
    <dgm:cxn modelId="{042D59AC-BB55-47D5-8075-278012253274}" type="presParOf" srcId="{E48D33F7-EC65-4184-BEE8-B647EA26D683}" destId="{BFE7E40E-BBEB-4BA4-A25A-0438010B8417}" srcOrd="1" destOrd="0" presId="urn:microsoft.com/office/officeart/2005/8/layout/hierarchy4"/>
    <dgm:cxn modelId="{A50E39EE-6E92-4EE1-8446-9C98D7E3A3BA}" type="presParOf" srcId="{E48D33F7-EC65-4184-BEE8-B647EA26D683}" destId="{46EDE4EF-846F-40A9-83F4-4B1FC60E49D4}" srcOrd="2" destOrd="0" presId="urn:microsoft.com/office/officeart/2005/8/layout/hierarchy4"/>
    <dgm:cxn modelId="{B3FCDC12-66F3-4039-96F0-48854EC128A2}" type="presParOf" srcId="{46EDE4EF-846F-40A9-83F4-4B1FC60E49D4}" destId="{0602DC71-34E1-49C6-B880-7A207B882F58}" srcOrd="0" destOrd="0" presId="urn:microsoft.com/office/officeart/2005/8/layout/hierarchy4"/>
    <dgm:cxn modelId="{766B8C05-E829-4BB5-8DF6-054094EB7F64}" type="presParOf" srcId="{0602DC71-34E1-49C6-B880-7A207B882F58}" destId="{6E4B50B9-7884-4FC8-9201-3E9A71D3C1C0}" srcOrd="0" destOrd="0" presId="urn:microsoft.com/office/officeart/2005/8/layout/hierarchy4"/>
    <dgm:cxn modelId="{833DBE2D-202E-405A-9085-BAB256AF23F6}" type="presParOf" srcId="{0602DC71-34E1-49C6-B880-7A207B882F58}" destId="{67E02101-A940-4108-8A86-BEEDCB3BF4E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D1BF16-3BFA-4508-963A-72DE21F7577B}" type="doc">
      <dgm:prSet loTypeId="urn:microsoft.com/office/officeart/2005/8/layout/pyramid2" loCatId="pyramid" qsTypeId="urn:microsoft.com/office/officeart/2005/8/quickstyle/simple1" qsCatId="simple" csTypeId="urn:microsoft.com/office/officeart/2005/8/colors/accent0_1" csCatId="mainScheme" phldr="1"/>
      <dgm:spPr/>
    </dgm:pt>
    <dgm:pt modelId="{35E17C15-00EB-4883-AB0E-9506CD19373C}">
      <dgm:prSet phldrT="[Text]"/>
      <dgm:spPr/>
      <dgm:t>
        <a:bodyPr/>
        <a:lstStyle/>
        <a:p>
          <a:r>
            <a:rPr lang="cs-CZ" dirty="0" smtClean="0"/>
            <a:t>Zásady formulace:</a:t>
          </a:r>
          <a:endParaRPr lang="cs-CZ" dirty="0"/>
        </a:p>
      </dgm:t>
    </dgm:pt>
    <dgm:pt modelId="{C419AAFD-6CE9-4656-9DA3-D604649EA42A}" type="parTrans" cxnId="{0B0A58B4-4E3F-4095-BC3D-F4303E18C90D}">
      <dgm:prSet/>
      <dgm:spPr/>
      <dgm:t>
        <a:bodyPr/>
        <a:lstStyle/>
        <a:p>
          <a:endParaRPr lang="cs-CZ"/>
        </a:p>
      </dgm:t>
    </dgm:pt>
    <dgm:pt modelId="{8478B3D3-B0D6-4BB3-BE1D-272AA7A9D454}" type="sibTrans" cxnId="{0B0A58B4-4E3F-4095-BC3D-F4303E18C90D}">
      <dgm:prSet/>
      <dgm:spPr/>
      <dgm:t>
        <a:bodyPr/>
        <a:lstStyle/>
        <a:p>
          <a:endParaRPr lang="cs-CZ"/>
        </a:p>
      </dgm:t>
    </dgm:pt>
    <dgm:pt modelId="{9CF543B4-4E95-47B1-83B7-A83104AB5107}">
      <dgm:prSet phldrT="[Text]"/>
      <dgm:spPr/>
      <dgm:t>
        <a:bodyPr/>
        <a:lstStyle/>
        <a:p>
          <a:r>
            <a:rPr lang="cs-CZ" dirty="0" smtClean="0"/>
            <a:t>O úroveň výš</a:t>
          </a:r>
          <a:endParaRPr lang="cs-CZ" dirty="0"/>
        </a:p>
      </dgm:t>
    </dgm:pt>
    <dgm:pt modelId="{D7A4D624-B4AB-4AB2-91C8-D752BB396088}" type="parTrans" cxnId="{EA041DCE-479D-4C82-BEAF-980105BD6BDF}">
      <dgm:prSet/>
      <dgm:spPr/>
      <dgm:t>
        <a:bodyPr/>
        <a:lstStyle/>
        <a:p>
          <a:endParaRPr lang="cs-CZ"/>
        </a:p>
      </dgm:t>
    </dgm:pt>
    <dgm:pt modelId="{1AE98068-DDC1-49F4-80E2-497A4C877E4D}" type="sibTrans" cxnId="{EA041DCE-479D-4C82-BEAF-980105BD6BDF}">
      <dgm:prSet/>
      <dgm:spPr/>
      <dgm:t>
        <a:bodyPr/>
        <a:lstStyle/>
        <a:p>
          <a:endParaRPr lang="cs-CZ"/>
        </a:p>
      </dgm:t>
    </dgm:pt>
    <dgm:pt modelId="{E4F6BA64-D2B5-4FC8-A417-67D0E6AB0FAD}">
      <dgm:prSet phldrT="[Text]"/>
      <dgm:spPr/>
      <dgm:t>
        <a:bodyPr/>
        <a:lstStyle/>
        <a:p>
          <a:r>
            <a:rPr lang="cs-CZ" dirty="0" smtClean="0"/>
            <a:t>Dostatečný stupeň volnosti</a:t>
          </a:r>
          <a:endParaRPr lang="cs-CZ" dirty="0"/>
        </a:p>
      </dgm:t>
    </dgm:pt>
    <dgm:pt modelId="{8D24780F-E1BA-4B72-B10F-FD60D86070B1}" type="parTrans" cxnId="{D535F095-2394-4916-B4EE-6705646CFDF3}">
      <dgm:prSet/>
      <dgm:spPr/>
      <dgm:t>
        <a:bodyPr/>
        <a:lstStyle/>
        <a:p>
          <a:endParaRPr lang="cs-CZ"/>
        </a:p>
      </dgm:t>
    </dgm:pt>
    <dgm:pt modelId="{CF8C28CF-29A2-478A-A5D9-3810DDC30DE0}" type="sibTrans" cxnId="{D535F095-2394-4916-B4EE-6705646CFDF3}">
      <dgm:prSet/>
      <dgm:spPr/>
      <dgm:t>
        <a:bodyPr/>
        <a:lstStyle/>
        <a:p>
          <a:endParaRPr lang="cs-CZ"/>
        </a:p>
      </dgm:t>
    </dgm:pt>
    <dgm:pt modelId="{4B50F31D-9397-44E1-B02B-329A27B529D7}" type="pres">
      <dgm:prSet presAssocID="{95D1BF16-3BFA-4508-963A-72DE21F7577B}" presName="compositeShape" presStyleCnt="0">
        <dgm:presLayoutVars>
          <dgm:dir/>
          <dgm:resizeHandles/>
        </dgm:presLayoutVars>
      </dgm:prSet>
      <dgm:spPr/>
    </dgm:pt>
    <dgm:pt modelId="{726F8FA9-BB0E-42AF-AECD-2E2660BDEFB2}" type="pres">
      <dgm:prSet presAssocID="{95D1BF16-3BFA-4508-963A-72DE21F7577B}" presName="pyramid" presStyleLbl="node1" presStyleIdx="0" presStyleCnt="1"/>
      <dgm:spPr/>
    </dgm:pt>
    <dgm:pt modelId="{CD3A3E07-77DC-4976-8D09-10864D5F1C1D}" type="pres">
      <dgm:prSet presAssocID="{95D1BF16-3BFA-4508-963A-72DE21F7577B}" presName="theList" presStyleCnt="0"/>
      <dgm:spPr/>
    </dgm:pt>
    <dgm:pt modelId="{86BB7B4B-6EA3-49A2-8B0B-835B29ABE1BD}" type="pres">
      <dgm:prSet presAssocID="{35E17C15-00EB-4883-AB0E-9506CD19373C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AFDBA66-9C83-4E58-8428-527B408CB910}" type="pres">
      <dgm:prSet presAssocID="{35E17C15-00EB-4883-AB0E-9506CD19373C}" presName="aSpace" presStyleCnt="0"/>
      <dgm:spPr/>
    </dgm:pt>
    <dgm:pt modelId="{819EC7AE-A65A-4B38-95A9-2BD0704A48E3}" type="pres">
      <dgm:prSet presAssocID="{9CF543B4-4E95-47B1-83B7-A83104AB5107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7C76726-BF0C-4FCF-8187-6D5FDCECC6A2}" type="pres">
      <dgm:prSet presAssocID="{9CF543B4-4E95-47B1-83B7-A83104AB5107}" presName="aSpace" presStyleCnt="0"/>
      <dgm:spPr/>
    </dgm:pt>
    <dgm:pt modelId="{F2B09A69-8E23-41D8-89AD-2741D5A63718}" type="pres">
      <dgm:prSet presAssocID="{E4F6BA64-D2B5-4FC8-A417-67D0E6AB0FAD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D829602-7236-4146-9BDD-6987F97C6D14}" type="pres">
      <dgm:prSet presAssocID="{E4F6BA64-D2B5-4FC8-A417-67D0E6AB0FAD}" presName="aSpace" presStyleCnt="0"/>
      <dgm:spPr/>
    </dgm:pt>
  </dgm:ptLst>
  <dgm:cxnLst>
    <dgm:cxn modelId="{0B0A58B4-4E3F-4095-BC3D-F4303E18C90D}" srcId="{95D1BF16-3BFA-4508-963A-72DE21F7577B}" destId="{35E17C15-00EB-4883-AB0E-9506CD19373C}" srcOrd="0" destOrd="0" parTransId="{C419AAFD-6CE9-4656-9DA3-D604649EA42A}" sibTransId="{8478B3D3-B0D6-4BB3-BE1D-272AA7A9D454}"/>
    <dgm:cxn modelId="{06A89FFE-E294-4576-80E6-CEC399D425E5}" type="presOf" srcId="{E4F6BA64-D2B5-4FC8-A417-67D0E6AB0FAD}" destId="{F2B09A69-8E23-41D8-89AD-2741D5A63718}" srcOrd="0" destOrd="0" presId="urn:microsoft.com/office/officeart/2005/8/layout/pyramid2"/>
    <dgm:cxn modelId="{5F6619B3-69D8-44F0-8A75-145A9B95FC66}" type="presOf" srcId="{35E17C15-00EB-4883-AB0E-9506CD19373C}" destId="{86BB7B4B-6EA3-49A2-8B0B-835B29ABE1BD}" srcOrd="0" destOrd="0" presId="urn:microsoft.com/office/officeart/2005/8/layout/pyramid2"/>
    <dgm:cxn modelId="{D535F095-2394-4916-B4EE-6705646CFDF3}" srcId="{95D1BF16-3BFA-4508-963A-72DE21F7577B}" destId="{E4F6BA64-D2B5-4FC8-A417-67D0E6AB0FAD}" srcOrd="2" destOrd="0" parTransId="{8D24780F-E1BA-4B72-B10F-FD60D86070B1}" sibTransId="{CF8C28CF-29A2-478A-A5D9-3810DDC30DE0}"/>
    <dgm:cxn modelId="{D52860C9-7E55-412A-87C7-9072E962C389}" type="presOf" srcId="{95D1BF16-3BFA-4508-963A-72DE21F7577B}" destId="{4B50F31D-9397-44E1-B02B-329A27B529D7}" srcOrd="0" destOrd="0" presId="urn:microsoft.com/office/officeart/2005/8/layout/pyramid2"/>
    <dgm:cxn modelId="{8093EEC7-40DA-4B96-8C31-4315807C22B0}" type="presOf" srcId="{9CF543B4-4E95-47B1-83B7-A83104AB5107}" destId="{819EC7AE-A65A-4B38-95A9-2BD0704A48E3}" srcOrd="0" destOrd="0" presId="urn:microsoft.com/office/officeart/2005/8/layout/pyramid2"/>
    <dgm:cxn modelId="{EA041DCE-479D-4C82-BEAF-980105BD6BDF}" srcId="{95D1BF16-3BFA-4508-963A-72DE21F7577B}" destId="{9CF543B4-4E95-47B1-83B7-A83104AB5107}" srcOrd="1" destOrd="0" parTransId="{D7A4D624-B4AB-4AB2-91C8-D752BB396088}" sibTransId="{1AE98068-DDC1-49F4-80E2-497A4C877E4D}"/>
    <dgm:cxn modelId="{1E3DC4F7-A3DD-42B1-95FA-4995705B92A1}" type="presParOf" srcId="{4B50F31D-9397-44E1-B02B-329A27B529D7}" destId="{726F8FA9-BB0E-42AF-AECD-2E2660BDEFB2}" srcOrd="0" destOrd="0" presId="urn:microsoft.com/office/officeart/2005/8/layout/pyramid2"/>
    <dgm:cxn modelId="{1156EE7D-FAD5-4F8D-A85B-59178D256AA8}" type="presParOf" srcId="{4B50F31D-9397-44E1-B02B-329A27B529D7}" destId="{CD3A3E07-77DC-4976-8D09-10864D5F1C1D}" srcOrd="1" destOrd="0" presId="urn:microsoft.com/office/officeart/2005/8/layout/pyramid2"/>
    <dgm:cxn modelId="{AB13F025-452C-453B-BACF-2644B63950BD}" type="presParOf" srcId="{CD3A3E07-77DC-4976-8D09-10864D5F1C1D}" destId="{86BB7B4B-6EA3-49A2-8B0B-835B29ABE1BD}" srcOrd="0" destOrd="0" presId="urn:microsoft.com/office/officeart/2005/8/layout/pyramid2"/>
    <dgm:cxn modelId="{542BA498-8BD9-4CFF-A231-7E03F176D58C}" type="presParOf" srcId="{CD3A3E07-77DC-4976-8D09-10864D5F1C1D}" destId="{3AFDBA66-9C83-4E58-8428-527B408CB910}" srcOrd="1" destOrd="0" presId="urn:microsoft.com/office/officeart/2005/8/layout/pyramid2"/>
    <dgm:cxn modelId="{D01E81A0-2431-478D-8648-7B864F651D06}" type="presParOf" srcId="{CD3A3E07-77DC-4976-8D09-10864D5F1C1D}" destId="{819EC7AE-A65A-4B38-95A9-2BD0704A48E3}" srcOrd="2" destOrd="0" presId="urn:microsoft.com/office/officeart/2005/8/layout/pyramid2"/>
    <dgm:cxn modelId="{8BA42EDF-6491-45AE-AD70-726C2CABC565}" type="presParOf" srcId="{CD3A3E07-77DC-4976-8D09-10864D5F1C1D}" destId="{F7C76726-BF0C-4FCF-8187-6D5FDCECC6A2}" srcOrd="3" destOrd="0" presId="urn:microsoft.com/office/officeart/2005/8/layout/pyramid2"/>
    <dgm:cxn modelId="{32FCAF6B-2F02-4A23-8306-C2EDBC67BC00}" type="presParOf" srcId="{CD3A3E07-77DC-4976-8D09-10864D5F1C1D}" destId="{F2B09A69-8E23-41D8-89AD-2741D5A63718}" srcOrd="4" destOrd="0" presId="urn:microsoft.com/office/officeart/2005/8/layout/pyramid2"/>
    <dgm:cxn modelId="{16BAB154-9974-4007-B064-74DF37CC382F}" type="presParOf" srcId="{CD3A3E07-77DC-4976-8D09-10864D5F1C1D}" destId="{DD829602-7236-4146-9BDD-6987F97C6D14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BBB189E-2151-4A7F-939F-486C47D4B7F9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62EAF6D-C9AE-4A0A-BF10-6DB8A49A8FF7}">
      <dgm:prSet phldrT="[Text]" custT="1"/>
      <dgm:spPr/>
      <dgm:t>
        <a:bodyPr/>
        <a:lstStyle/>
        <a:p>
          <a:r>
            <a:rPr lang="cs-CZ" sz="2000" dirty="0" smtClean="0"/>
            <a:t>A: Základní pravidla</a:t>
          </a:r>
          <a:endParaRPr lang="cs-CZ" sz="2000" dirty="0"/>
        </a:p>
      </dgm:t>
    </dgm:pt>
    <dgm:pt modelId="{B593AEB7-B281-4DE4-A7F0-7306C846BD71}" type="parTrans" cxnId="{65BAD14C-D00F-4EA1-8AAA-BFD4A6201122}">
      <dgm:prSet/>
      <dgm:spPr/>
      <dgm:t>
        <a:bodyPr/>
        <a:lstStyle/>
        <a:p>
          <a:endParaRPr lang="cs-CZ"/>
        </a:p>
      </dgm:t>
    </dgm:pt>
    <dgm:pt modelId="{A12B7747-32D8-40A6-BBD2-8BB75F6906A0}" type="sibTrans" cxnId="{65BAD14C-D00F-4EA1-8AAA-BFD4A6201122}">
      <dgm:prSet/>
      <dgm:spPr/>
      <dgm:t>
        <a:bodyPr/>
        <a:lstStyle/>
        <a:p>
          <a:endParaRPr lang="cs-CZ"/>
        </a:p>
      </dgm:t>
    </dgm:pt>
    <dgm:pt modelId="{6876B97D-6CD9-4139-A105-BB199B5FD921}">
      <dgm:prSet phldrT="[Text]" custT="1"/>
      <dgm:spPr/>
      <dgm:t>
        <a:bodyPr/>
        <a:lstStyle/>
        <a:p>
          <a:r>
            <a:rPr lang="cs-CZ" sz="2000" dirty="0" smtClean="0"/>
            <a:t>B:</a:t>
          </a:r>
        </a:p>
        <a:p>
          <a:r>
            <a:rPr lang="cs-CZ" sz="2000" dirty="0" smtClean="0"/>
            <a:t>Hranice</a:t>
          </a:r>
          <a:endParaRPr lang="cs-CZ" sz="2000" dirty="0"/>
        </a:p>
      </dgm:t>
    </dgm:pt>
    <dgm:pt modelId="{8B3602FA-0274-4184-B0D2-CE18E7E744B4}" type="parTrans" cxnId="{029A0095-CBAA-4ED2-AE95-F54443678A95}">
      <dgm:prSet/>
      <dgm:spPr/>
      <dgm:t>
        <a:bodyPr/>
        <a:lstStyle/>
        <a:p>
          <a:endParaRPr lang="cs-CZ"/>
        </a:p>
      </dgm:t>
    </dgm:pt>
    <dgm:pt modelId="{0ED18D6C-8037-4D1E-922E-5AB666F96414}" type="sibTrans" cxnId="{029A0095-CBAA-4ED2-AE95-F54443678A95}">
      <dgm:prSet/>
      <dgm:spPr/>
      <dgm:t>
        <a:bodyPr/>
        <a:lstStyle/>
        <a:p>
          <a:endParaRPr lang="cs-CZ"/>
        </a:p>
      </dgm:t>
    </dgm:pt>
    <dgm:pt modelId="{54157405-787B-4D79-8D86-5BF3315B8C0E}">
      <dgm:prSet phldrT="[Text]" custT="1"/>
      <dgm:spPr/>
      <dgm:t>
        <a:bodyPr/>
        <a:lstStyle/>
        <a:p>
          <a:r>
            <a:rPr lang="cs-CZ" sz="2000" dirty="0" smtClean="0"/>
            <a:t>C: </a:t>
          </a:r>
        </a:p>
        <a:p>
          <a:r>
            <a:rPr lang="cs-CZ" sz="2000" dirty="0" smtClean="0"/>
            <a:t>Důvěryhodnost</a:t>
          </a:r>
          <a:endParaRPr lang="cs-CZ" sz="2000" dirty="0"/>
        </a:p>
      </dgm:t>
    </dgm:pt>
    <dgm:pt modelId="{56D8507A-7095-45E2-B993-EF6B0B6F9D85}" type="parTrans" cxnId="{CDECB6CC-7B64-4CD1-840E-F6925F01DA5D}">
      <dgm:prSet/>
      <dgm:spPr/>
      <dgm:t>
        <a:bodyPr/>
        <a:lstStyle/>
        <a:p>
          <a:endParaRPr lang="cs-CZ"/>
        </a:p>
      </dgm:t>
    </dgm:pt>
    <dgm:pt modelId="{FDECC810-7E61-4D34-B779-2A38C9E516DA}" type="sibTrans" cxnId="{CDECB6CC-7B64-4CD1-840E-F6925F01DA5D}">
      <dgm:prSet/>
      <dgm:spPr/>
      <dgm:t>
        <a:bodyPr/>
        <a:lstStyle/>
        <a:p>
          <a:endParaRPr lang="cs-CZ"/>
        </a:p>
      </dgm:t>
    </dgm:pt>
    <dgm:pt modelId="{595A5E26-D426-4BCC-89EA-D8590F02CDCB}">
      <dgm:prSet phldrT="[Text]" custT="1"/>
      <dgm:spPr/>
      <dgm:t>
        <a:bodyPr/>
        <a:lstStyle/>
        <a:p>
          <a:r>
            <a:rPr lang="cs-CZ" sz="2000" dirty="0" smtClean="0"/>
            <a:t>D: Očekávání</a:t>
          </a:r>
          <a:endParaRPr lang="cs-CZ" sz="2000" dirty="0"/>
        </a:p>
      </dgm:t>
    </dgm:pt>
    <dgm:pt modelId="{3E3D47BD-68C4-4A91-9174-FA74BA437FC7}" type="parTrans" cxnId="{193B0770-101C-435B-8193-8C177192551C}">
      <dgm:prSet/>
      <dgm:spPr/>
      <dgm:t>
        <a:bodyPr/>
        <a:lstStyle/>
        <a:p>
          <a:endParaRPr lang="cs-CZ"/>
        </a:p>
      </dgm:t>
    </dgm:pt>
    <dgm:pt modelId="{023AF7D3-5818-49C1-BC74-931250709EE1}" type="sibTrans" cxnId="{193B0770-101C-435B-8193-8C177192551C}">
      <dgm:prSet/>
      <dgm:spPr/>
      <dgm:t>
        <a:bodyPr/>
        <a:lstStyle/>
        <a:p>
          <a:endParaRPr lang="cs-CZ"/>
        </a:p>
      </dgm:t>
    </dgm:pt>
    <dgm:pt modelId="{98260433-52A8-4631-A07E-B5F8031484C8}">
      <dgm:prSet phldrT="[Text]" custT="1"/>
      <dgm:spPr/>
      <dgm:t>
        <a:bodyPr/>
        <a:lstStyle/>
        <a:p>
          <a:r>
            <a:rPr lang="cs-CZ" sz="2000" dirty="0" smtClean="0"/>
            <a:t>E: Vztahy</a:t>
          </a:r>
          <a:endParaRPr lang="cs-CZ" sz="2000" dirty="0"/>
        </a:p>
      </dgm:t>
    </dgm:pt>
    <dgm:pt modelId="{540360F4-E836-4E2C-8D21-47C54C401423}" type="parTrans" cxnId="{254B4303-8E46-4E3D-84AD-7C6828F9936C}">
      <dgm:prSet/>
      <dgm:spPr/>
      <dgm:t>
        <a:bodyPr/>
        <a:lstStyle/>
        <a:p>
          <a:endParaRPr lang="cs-CZ"/>
        </a:p>
      </dgm:t>
    </dgm:pt>
    <dgm:pt modelId="{8DDC1A58-107F-4551-B234-87E004BAB6DD}" type="sibTrans" cxnId="{254B4303-8E46-4E3D-84AD-7C6828F9936C}">
      <dgm:prSet/>
      <dgm:spPr/>
      <dgm:t>
        <a:bodyPr/>
        <a:lstStyle/>
        <a:p>
          <a:endParaRPr lang="cs-CZ"/>
        </a:p>
      </dgm:t>
    </dgm:pt>
    <dgm:pt modelId="{F6A1321C-EF61-45D5-8A17-8385A0CC23AF}" type="pres">
      <dgm:prSet presAssocID="{5BBB189E-2151-4A7F-939F-486C47D4B7F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E4F0EB4-EA1E-465B-81AB-64FA21E2AEFB}" type="pres">
      <dgm:prSet presAssocID="{B62EAF6D-C9AE-4A0A-BF10-6DB8A49A8FF7}" presName="dummy" presStyleCnt="0"/>
      <dgm:spPr/>
    </dgm:pt>
    <dgm:pt modelId="{B54BABE3-76E2-4706-A5EA-1E7763E982B1}" type="pres">
      <dgm:prSet presAssocID="{B62EAF6D-C9AE-4A0A-BF10-6DB8A49A8FF7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D192718-092B-4126-8B32-D978484B2A29}" type="pres">
      <dgm:prSet presAssocID="{A12B7747-32D8-40A6-BBD2-8BB75F6906A0}" presName="sibTrans" presStyleLbl="node1" presStyleIdx="0" presStyleCnt="5"/>
      <dgm:spPr/>
      <dgm:t>
        <a:bodyPr/>
        <a:lstStyle/>
        <a:p>
          <a:endParaRPr lang="cs-CZ"/>
        </a:p>
      </dgm:t>
    </dgm:pt>
    <dgm:pt modelId="{E2CEA5DC-4E84-41B1-B6E5-8067EE43EC27}" type="pres">
      <dgm:prSet presAssocID="{6876B97D-6CD9-4139-A105-BB199B5FD921}" presName="dummy" presStyleCnt="0"/>
      <dgm:spPr/>
    </dgm:pt>
    <dgm:pt modelId="{670CA2F7-7A54-414C-A5A3-7D8D54345AB0}" type="pres">
      <dgm:prSet presAssocID="{6876B97D-6CD9-4139-A105-BB199B5FD921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63EA5BE-09D0-479F-9202-CA947C99E67E}" type="pres">
      <dgm:prSet presAssocID="{0ED18D6C-8037-4D1E-922E-5AB666F96414}" presName="sibTrans" presStyleLbl="node1" presStyleIdx="1" presStyleCnt="5"/>
      <dgm:spPr/>
      <dgm:t>
        <a:bodyPr/>
        <a:lstStyle/>
        <a:p>
          <a:endParaRPr lang="cs-CZ"/>
        </a:p>
      </dgm:t>
    </dgm:pt>
    <dgm:pt modelId="{317DDC33-4572-4E58-AB77-6CC201156296}" type="pres">
      <dgm:prSet presAssocID="{54157405-787B-4D79-8D86-5BF3315B8C0E}" presName="dummy" presStyleCnt="0"/>
      <dgm:spPr/>
    </dgm:pt>
    <dgm:pt modelId="{88A6E7DA-9ED4-4D4C-A882-BB5A07A7B7BB}" type="pres">
      <dgm:prSet presAssocID="{54157405-787B-4D79-8D86-5BF3315B8C0E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ADDDB7C-6AFE-4A37-A596-CABDF0A38F75}" type="pres">
      <dgm:prSet presAssocID="{FDECC810-7E61-4D34-B779-2A38C9E516DA}" presName="sibTrans" presStyleLbl="node1" presStyleIdx="2" presStyleCnt="5"/>
      <dgm:spPr/>
      <dgm:t>
        <a:bodyPr/>
        <a:lstStyle/>
        <a:p>
          <a:endParaRPr lang="cs-CZ"/>
        </a:p>
      </dgm:t>
    </dgm:pt>
    <dgm:pt modelId="{F4024352-E317-4979-9A75-76C29BDFFA8C}" type="pres">
      <dgm:prSet presAssocID="{595A5E26-D426-4BCC-89EA-D8590F02CDCB}" presName="dummy" presStyleCnt="0"/>
      <dgm:spPr/>
    </dgm:pt>
    <dgm:pt modelId="{5BC5CD54-75A5-4D70-BD53-C87585470E7C}" type="pres">
      <dgm:prSet presAssocID="{595A5E26-D426-4BCC-89EA-D8590F02CDCB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742C464-FBEB-4826-8D5D-6DAB6E5DCBE5}" type="pres">
      <dgm:prSet presAssocID="{023AF7D3-5818-49C1-BC74-931250709EE1}" presName="sibTrans" presStyleLbl="node1" presStyleIdx="3" presStyleCnt="5"/>
      <dgm:spPr/>
      <dgm:t>
        <a:bodyPr/>
        <a:lstStyle/>
        <a:p>
          <a:endParaRPr lang="cs-CZ"/>
        </a:p>
      </dgm:t>
    </dgm:pt>
    <dgm:pt modelId="{D23F1583-5EED-4A39-95A7-5E9AB4282AE9}" type="pres">
      <dgm:prSet presAssocID="{98260433-52A8-4631-A07E-B5F8031484C8}" presName="dummy" presStyleCnt="0"/>
      <dgm:spPr/>
    </dgm:pt>
    <dgm:pt modelId="{12DE0825-436A-48AD-BC11-1A08BFAEA6A0}" type="pres">
      <dgm:prSet presAssocID="{98260433-52A8-4631-A07E-B5F8031484C8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C110FDB-BD5C-4D44-81C9-82B8CAB3C1AC}" type="pres">
      <dgm:prSet presAssocID="{8DDC1A58-107F-4551-B234-87E004BAB6DD}" presName="sibTrans" presStyleLbl="node1" presStyleIdx="4" presStyleCnt="5"/>
      <dgm:spPr/>
      <dgm:t>
        <a:bodyPr/>
        <a:lstStyle/>
        <a:p>
          <a:endParaRPr lang="cs-CZ"/>
        </a:p>
      </dgm:t>
    </dgm:pt>
  </dgm:ptLst>
  <dgm:cxnLst>
    <dgm:cxn modelId="{2445FE5B-6726-49F5-86DB-601DE6EE36E8}" type="presOf" srcId="{5BBB189E-2151-4A7F-939F-486C47D4B7F9}" destId="{F6A1321C-EF61-45D5-8A17-8385A0CC23AF}" srcOrd="0" destOrd="0" presId="urn:microsoft.com/office/officeart/2005/8/layout/cycle1"/>
    <dgm:cxn modelId="{254B4303-8E46-4E3D-84AD-7C6828F9936C}" srcId="{5BBB189E-2151-4A7F-939F-486C47D4B7F9}" destId="{98260433-52A8-4631-A07E-B5F8031484C8}" srcOrd="4" destOrd="0" parTransId="{540360F4-E836-4E2C-8D21-47C54C401423}" sibTransId="{8DDC1A58-107F-4551-B234-87E004BAB6DD}"/>
    <dgm:cxn modelId="{CDECB6CC-7B64-4CD1-840E-F6925F01DA5D}" srcId="{5BBB189E-2151-4A7F-939F-486C47D4B7F9}" destId="{54157405-787B-4D79-8D86-5BF3315B8C0E}" srcOrd="2" destOrd="0" parTransId="{56D8507A-7095-45E2-B993-EF6B0B6F9D85}" sibTransId="{FDECC810-7E61-4D34-B779-2A38C9E516DA}"/>
    <dgm:cxn modelId="{193B0770-101C-435B-8193-8C177192551C}" srcId="{5BBB189E-2151-4A7F-939F-486C47D4B7F9}" destId="{595A5E26-D426-4BCC-89EA-D8590F02CDCB}" srcOrd="3" destOrd="0" parTransId="{3E3D47BD-68C4-4A91-9174-FA74BA437FC7}" sibTransId="{023AF7D3-5818-49C1-BC74-931250709EE1}"/>
    <dgm:cxn modelId="{ADFCE922-12C5-45E5-A662-22B7FCC57D9E}" type="presOf" srcId="{FDECC810-7E61-4D34-B779-2A38C9E516DA}" destId="{EADDDB7C-6AFE-4A37-A596-CABDF0A38F75}" srcOrd="0" destOrd="0" presId="urn:microsoft.com/office/officeart/2005/8/layout/cycle1"/>
    <dgm:cxn modelId="{029A0095-CBAA-4ED2-AE95-F54443678A95}" srcId="{5BBB189E-2151-4A7F-939F-486C47D4B7F9}" destId="{6876B97D-6CD9-4139-A105-BB199B5FD921}" srcOrd="1" destOrd="0" parTransId="{8B3602FA-0274-4184-B0D2-CE18E7E744B4}" sibTransId="{0ED18D6C-8037-4D1E-922E-5AB666F96414}"/>
    <dgm:cxn modelId="{11FDDB35-4EEF-4D6D-A39B-A4937020557A}" type="presOf" srcId="{8DDC1A58-107F-4551-B234-87E004BAB6DD}" destId="{DC110FDB-BD5C-4D44-81C9-82B8CAB3C1AC}" srcOrd="0" destOrd="0" presId="urn:microsoft.com/office/officeart/2005/8/layout/cycle1"/>
    <dgm:cxn modelId="{5A3C6EF6-2B85-4C30-88E4-0E2CF45C432E}" type="presOf" srcId="{98260433-52A8-4631-A07E-B5F8031484C8}" destId="{12DE0825-436A-48AD-BC11-1A08BFAEA6A0}" srcOrd="0" destOrd="0" presId="urn:microsoft.com/office/officeart/2005/8/layout/cycle1"/>
    <dgm:cxn modelId="{67B543FF-4198-4223-A1A3-502D0D5B91BB}" type="presOf" srcId="{A12B7747-32D8-40A6-BBD2-8BB75F6906A0}" destId="{6D192718-092B-4126-8B32-D978484B2A29}" srcOrd="0" destOrd="0" presId="urn:microsoft.com/office/officeart/2005/8/layout/cycle1"/>
    <dgm:cxn modelId="{65BAD14C-D00F-4EA1-8AAA-BFD4A6201122}" srcId="{5BBB189E-2151-4A7F-939F-486C47D4B7F9}" destId="{B62EAF6D-C9AE-4A0A-BF10-6DB8A49A8FF7}" srcOrd="0" destOrd="0" parTransId="{B593AEB7-B281-4DE4-A7F0-7306C846BD71}" sibTransId="{A12B7747-32D8-40A6-BBD2-8BB75F6906A0}"/>
    <dgm:cxn modelId="{16046557-8A58-416D-B52B-41C3C21EED6A}" type="presOf" srcId="{023AF7D3-5818-49C1-BC74-931250709EE1}" destId="{F742C464-FBEB-4826-8D5D-6DAB6E5DCBE5}" srcOrd="0" destOrd="0" presId="urn:microsoft.com/office/officeart/2005/8/layout/cycle1"/>
    <dgm:cxn modelId="{0942A4FA-3756-4015-8E79-A3A5D217F2F8}" type="presOf" srcId="{595A5E26-D426-4BCC-89EA-D8590F02CDCB}" destId="{5BC5CD54-75A5-4D70-BD53-C87585470E7C}" srcOrd="0" destOrd="0" presId="urn:microsoft.com/office/officeart/2005/8/layout/cycle1"/>
    <dgm:cxn modelId="{622CD7D2-A31B-4FF3-B416-9F5B21DF3E70}" type="presOf" srcId="{6876B97D-6CD9-4139-A105-BB199B5FD921}" destId="{670CA2F7-7A54-414C-A5A3-7D8D54345AB0}" srcOrd="0" destOrd="0" presId="urn:microsoft.com/office/officeart/2005/8/layout/cycle1"/>
    <dgm:cxn modelId="{E56C4215-F69D-4709-A5CD-6B0A7EE32482}" type="presOf" srcId="{54157405-787B-4D79-8D86-5BF3315B8C0E}" destId="{88A6E7DA-9ED4-4D4C-A882-BB5A07A7B7BB}" srcOrd="0" destOrd="0" presId="urn:microsoft.com/office/officeart/2005/8/layout/cycle1"/>
    <dgm:cxn modelId="{7CE814E3-6F91-400C-B7D9-4D4C40CFA4AE}" type="presOf" srcId="{0ED18D6C-8037-4D1E-922E-5AB666F96414}" destId="{563EA5BE-09D0-479F-9202-CA947C99E67E}" srcOrd="0" destOrd="0" presId="urn:microsoft.com/office/officeart/2005/8/layout/cycle1"/>
    <dgm:cxn modelId="{690A72A7-E35B-40C9-9553-A3DE5D4B65A2}" type="presOf" srcId="{B62EAF6D-C9AE-4A0A-BF10-6DB8A49A8FF7}" destId="{B54BABE3-76E2-4706-A5EA-1E7763E982B1}" srcOrd="0" destOrd="0" presId="urn:microsoft.com/office/officeart/2005/8/layout/cycle1"/>
    <dgm:cxn modelId="{09B5F442-2847-4C9F-9ECB-3B3B5A345FA9}" type="presParOf" srcId="{F6A1321C-EF61-45D5-8A17-8385A0CC23AF}" destId="{2E4F0EB4-EA1E-465B-81AB-64FA21E2AEFB}" srcOrd="0" destOrd="0" presId="urn:microsoft.com/office/officeart/2005/8/layout/cycle1"/>
    <dgm:cxn modelId="{0C95B4AF-EDE7-404C-8AEA-AE5CC9D8E6CD}" type="presParOf" srcId="{F6A1321C-EF61-45D5-8A17-8385A0CC23AF}" destId="{B54BABE3-76E2-4706-A5EA-1E7763E982B1}" srcOrd="1" destOrd="0" presId="urn:microsoft.com/office/officeart/2005/8/layout/cycle1"/>
    <dgm:cxn modelId="{2EC2807C-25E7-4B10-B2D3-379C560073FA}" type="presParOf" srcId="{F6A1321C-EF61-45D5-8A17-8385A0CC23AF}" destId="{6D192718-092B-4126-8B32-D978484B2A29}" srcOrd="2" destOrd="0" presId="urn:microsoft.com/office/officeart/2005/8/layout/cycle1"/>
    <dgm:cxn modelId="{9B5DFAC5-3212-4DBB-99C8-360E09C71FFF}" type="presParOf" srcId="{F6A1321C-EF61-45D5-8A17-8385A0CC23AF}" destId="{E2CEA5DC-4E84-41B1-B6E5-8067EE43EC27}" srcOrd="3" destOrd="0" presId="urn:microsoft.com/office/officeart/2005/8/layout/cycle1"/>
    <dgm:cxn modelId="{DFC4B0A4-93A5-4280-8A5E-C53104650FD1}" type="presParOf" srcId="{F6A1321C-EF61-45D5-8A17-8385A0CC23AF}" destId="{670CA2F7-7A54-414C-A5A3-7D8D54345AB0}" srcOrd="4" destOrd="0" presId="urn:microsoft.com/office/officeart/2005/8/layout/cycle1"/>
    <dgm:cxn modelId="{2D9BF3C8-1FC8-4074-BD43-1970657489D7}" type="presParOf" srcId="{F6A1321C-EF61-45D5-8A17-8385A0CC23AF}" destId="{563EA5BE-09D0-479F-9202-CA947C99E67E}" srcOrd="5" destOrd="0" presId="urn:microsoft.com/office/officeart/2005/8/layout/cycle1"/>
    <dgm:cxn modelId="{33EC2E92-C1A4-4CB8-BFB5-8171E0648886}" type="presParOf" srcId="{F6A1321C-EF61-45D5-8A17-8385A0CC23AF}" destId="{317DDC33-4572-4E58-AB77-6CC201156296}" srcOrd="6" destOrd="0" presId="urn:microsoft.com/office/officeart/2005/8/layout/cycle1"/>
    <dgm:cxn modelId="{5C909803-4BA2-4B41-B980-C1C87A0EDFE4}" type="presParOf" srcId="{F6A1321C-EF61-45D5-8A17-8385A0CC23AF}" destId="{88A6E7DA-9ED4-4D4C-A882-BB5A07A7B7BB}" srcOrd="7" destOrd="0" presId="urn:microsoft.com/office/officeart/2005/8/layout/cycle1"/>
    <dgm:cxn modelId="{A9602B0B-C08D-4FF0-BA98-57679D709458}" type="presParOf" srcId="{F6A1321C-EF61-45D5-8A17-8385A0CC23AF}" destId="{EADDDB7C-6AFE-4A37-A596-CABDF0A38F75}" srcOrd="8" destOrd="0" presId="urn:microsoft.com/office/officeart/2005/8/layout/cycle1"/>
    <dgm:cxn modelId="{8ABEF3FB-DDBD-40B4-A5D4-C7001E677F00}" type="presParOf" srcId="{F6A1321C-EF61-45D5-8A17-8385A0CC23AF}" destId="{F4024352-E317-4979-9A75-76C29BDFFA8C}" srcOrd="9" destOrd="0" presId="urn:microsoft.com/office/officeart/2005/8/layout/cycle1"/>
    <dgm:cxn modelId="{661CEA07-D038-4B83-B23A-C712756B1E2A}" type="presParOf" srcId="{F6A1321C-EF61-45D5-8A17-8385A0CC23AF}" destId="{5BC5CD54-75A5-4D70-BD53-C87585470E7C}" srcOrd="10" destOrd="0" presId="urn:microsoft.com/office/officeart/2005/8/layout/cycle1"/>
    <dgm:cxn modelId="{7FD27BCC-EF6D-4658-AFBF-8FBAC48A2951}" type="presParOf" srcId="{F6A1321C-EF61-45D5-8A17-8385A0CC23AF}" destId="{F742C464-FBEB-4826-8D5D-6DAB6E5DCBE5}" srcOrd="11" destOrd="0" presId="urn:microsoft.com/office/officeart/2005/8/layout/cycle1"/>
    <dgm:cxn modelId="{DC0B910A-F4D8-4708-80C3-D60EFF5CD753}" type="presParOf" srcId="{F6A1321C-EF61-45D5-8A17-8385A0CC23AF}" destId="{D23F1583-5EED-4A39-95A7-5E9AB4282AE9}" srcOrd="12" destOrd="0" presId="urn:microsoft.com/office/officeart/2005/8/layout/cycle1"/>
    <dgm:cxn modelId="{6A54443E-FD62-4B77-BD80-567FAB94F4AC}" type="presParOf" srcId="{F6A1321C-EF61-45D5-8A17-8385A0CC23AF}" destId="{12DE0825-436A-48AD-BC11-1A08BFAEA6A0}" srcOrd="13" destOrd="0" presId="urn:microsoft.com/office/officeart/2005/8/layout/cycle1"/>
    <dgm:cxn modelId="{B96EFBE8-23AD-476D-9A8F-97E0DFFCD426}" type="presParOf" srcId="{F6A1321C-EF61-45D5-8A17-8385A0CC23AF}" destId="{DC110FDB-BD5C-4D44-81C9-82B8CAB3C1AC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A3A7FB-4AC7-488E-9A30-62EBFD99F2FB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6F5ED54-76DF-4052-B13A-14F143A50C0D}">
      <dgm:prSet phldrT="[Text]" custT="1"/>
      <dgm:spPr/>
      <dgm:t>
        <a:bodyPr/>
        <a:lstStyle/>
        <a:p>
          <a:r>
            <a:rPr lang="cs-CZ" sz="2000" dirty="0" smtClean="0"/>
            <a:t>A: </a:t>
          </a:r>
        </a:p>
        <a:p>
          <a:r>
            <a:rPr lang="cs-CZ" sz="2000" dirty="0" smtClean="0"/>
            <a:t>Téma</a:t>
          </a:r>
          <a:endParaRPr lang="cs-CZ" sz="2000" dirty="0"/>
        </a:p>
      </dgm:t>
    </dgm:pt>
    <dgm:pt modelId="{3798FB9D-6F4B-47B6-BFCD-16F3A9B9EB0D}" type="parTrans" cxnId="{85195699-C6A4-403F-8799-38A6DAD59DBE}">
      <dgm:prSet/>
      <dgm:spPr/>
      <dgm:t>
        <a:bodyPr/>
        <a:lstStyle/>
        <a:p>
          <a:endParaRPr lang="cs-CZ"/>
        </a:p>
      </dgm:t>
    </dgm:pt>
    <dgm:pt modelId="{54D7751B-1DF4-473D-84EA-94ABCA988657}" type="sibTrans" cxnId="{85195699-C6A4-403F-8799-38A6DAD59DBE}">
      <dgm:prSet/>
      <dgm:spPr/>
      <dgm:t>
        <a:bodyPr/>
        <a:lstStyle/>
        <a:p>
          <a:endParaRPr lang="cs-CZ"/>
        </a:p>
      </dgm:t>
    </dgm:pt>
    <dgm:pt modelId="{9236A9B0-23CF-4C91-907A-FF95074667D5}">
      <dgm:prSet phldrT="[Text]" custT="1"/>
      <dgm:spPr/>
      <dgm:t>
        <a:bodyPr/>
        <a:lstStyle/>
        <a:p>
          <a:r>
            <a:rPr lang="cs-CZ" sz="2000" dirty="0" smtClean="0"/>
            <a:t>B:</a:t>
          </a:r>
        </a:p>
        <a:p>
          <a:r>
            <a:rPr lang="cs-CZ" sz="2000" dirty="0" smtClean="0"/>
            <a:t>Cíle</a:t>
          </a:r>
          <a:endParaRPr lang="cs-CZ" sz="2000" dirty="0"/>
        </a:p>
      </dgm:t>
    </dgm:pt>
    <dgm:pt modelId="{D2A8D5D7-98F8-40DD-9D38-F98B5CF26615}" type="parTrans" cxnId="{D6725102-0226-4AE5-A199-B631C691A2F0}">
      <dgm:prSet/>
      <dgm:spPr/>
      <dgm:t>
        <a:bodyPr/>
        <a:lstStyle/>
        <a:p>
          <a:endParaRPr lang="cs-CZ"/>
        </a:p>
      </dgm:t>
    </dgm:pt>
    <dgm:pt modelId="{20C37D0A-385B-4DE7-A591-3334D64B4E97}" type="sibTrans" cxnId="{D6725102-0226-4AE5-A199-B631C691A2F0}">
      <dgm:prSet/>
      <dgm:spPr/>
      <dgm:t>
        <a:bodyPr/>
        <a:lstStyle/>
        <a:p>
          <a:endParaRPr lang="cs-CZ"/>
        </a:p>
      </dgm:t>
    </dgm:pt>
    <dgm:pt modelId="{E2B68276-CBA5-4F84-B12F-3D5EB651B0BF}">
      <dgm:prSet phldrT="[Text]" custT="1"/>
      <dgm:spPr/>
      <dgm:t>
        <a:bodyPr/>
        <a:lstStyle/>
        <a:p>
          <a:r>
            <a:rPr lang="cs-CZ" sz="1800" dirty="0" smtClean="0"/>
            <a:t>C:</a:t>
          </a:r>
        </a:p>
        <a:p>
          <a:r>
            <a:rPr lang="cs-CZ" sz="1800" dirty="0" smtClean="0"/>
            <a:t>Prezentace tématu</a:t>
          </a:r>
          <a:endParaRPr lang="cs-CZ" sz="1800" dirty="0"/>
        </a:p>
      </dgm:t>
    </dgm:pt>
    <dgm:pt modelId="{DB448EB2-A358-42EF-8425-7B78116FE027}" type="parTrans" cxnId="{376CB392-46AB-47D3-9B15-E6F5CC302541}">
      <dgm:prSet/>
      <dgm:spPr/>
      <dgm:t>
        <a:bodyPr/>
        <a:lstStyle/>
        <a:p>
          <a:endParaRPr lang="cs-CZ"/>
        </a:p>
      </dgm:t>
    </dgm:pt>
    <dgm:pt modelId="{17E3B186-0E04-4DF1-AD0B-39065A6B5AF2}" type="sibTrans" cxnId="{376CB392-46AB-47D3-9B15-E6F5CC302541}">
      <dgm:prSet/>
      <dgm:spPr/>
      <dgm:t>
        <a:bodyPr/>
        <a:lstStyle/>
        <a:p>
          <a:endParaRPr lang="cs-CZ"/>
        </a:p>
      </dgm:t>
    </dgm:pt>
    <dgm:pt modelId="{7EE61EBE-C940-43F7-BFC3-53D8B8C05580}">
      <dgm:prSet phldrT="[Text]" custT="1"/>
      <dgm:spPr/>
      <dgm:t>
        <a:bodyPr/>
        <a:lstStyle/>
        <a:p>
          <a:r>
            <a:rPr lang="cs-CZ" sz="2000" dirty="0" smtClean="0"/>
            <a:t>D:</a:t>
          </a:r>
        </a:p>
        <a:p>
          <a:r>
            <a:rPr lang="cs-CZ" sz="2000" dirty="0" smtClean="0"/>
            <a:t>Přístup </a:t>
          </a:r>
        </a:p>
        <a:p>
          <a:r>
            <a:rPr lang="cs-CZ" sz="2000" dirty="0" smtClean="0"/>
            <a:t>k věci</a:t>
          </a:r>
          <a:endParaRPr lang="cs-CZ" sz="2000" dirty="0"/>
        </a:p>
      </dgm:t>
    </dgm:pt>
    <dgm:pt modelId="{BA375366-8BB5-4974-AA0A-A4DCCA7DC2DA}" type="parTrans" cxnId="{C76088E8-2D83-4FF7-BB6D-0C30121BC204}">
      <dgm:prSet/>
      <dgm:spPr/>
      <dgm:t>
        <a:bodyPr/>
        <a:lstStyle/>
        <a:p>
          <a:endParaRPr lang="cs-CZ"/>
        </a:p>
      </dgm:t>
    </dgm:pt>
    <dgm:pt modelId="{5C8ACEF2-71AB-42C9-8D92-40A29408DDF2}" type="sibTrans" cxnId="{C76088E8-2D83-4FF7-BB6D-0C30121BC204}">
      <dgm:prSet/>
      <dgm:spPr/>
      <dgm:t>
        <a:bodyPr/>
        <a:lstStyle/>
        <a:p>
          <a:endParaRPr lang="cs-CZ"/>
        </a:p>
      </dgm:t>
    </dgm:pt>
    <dgm:pt modelId="{3C9DE64D-2833-4529-9352-4DB1F92CCE0E}">
      <dgm:prSet phldrT="[Text]" custT="1"/>
      <dgm:spPr/>
      <dgm:t>
        <a:bodyPr/>
        <a:lstStyle/>
        <a:p>
          <a:r>
            <a:rPr lang="cs-CZ" sz="2000" dirty="0" smtClean="0"/>
            <a:t>E:</a:t>
          </a:r>
        </a:p>
        <a:p>
          <a:r>
            <a:rPr lang="cs-CZ" sz="2000" dirty="0" smtClean="0"/>
            <a:t>Priority</a:t>
          </a:r>
          <a:endParaRPr lang="cs-CZ" sz="2000" dirty="0"/>
        </a:p>
      </dgm:t>
    </dgm:pt>
    <dgm:pt modelId="{19119D83-CEE9-4137-B795-437D7C31B922}" type="parTrans" cxnId="{30BD939F-3D36-4399-826D-5D556C26A31E}">
      <dgm:prSet/>
      <dgm:spPr/>
      <dgm:t>
        <a:bodyPr/>
        <a:lstStyle/>
        <a:p>
          <a:endParaRPr lang="cs-CZ"/>
        </a:p>
      </dgm:t>
    </dgm:pt>
    <dgm:pt modelId="{042D89A8-509A-4FD8-B43B-822DF5E8E643}" type="sibTrans" cxnId="{30BD939F-3D36-4399-826D-5D556C26A31E}">
      <dgm:prSet/>
      <dgm:spPr/>
      <dgm:t>
        <a:bodyPr/>
        <a:lstStyle/>
        <a:p>
          <a:endParaRPr lang="cs-CZ"/>
        </a:p>
      </dgm:t>
    </dgm:pt>
    <dgm:pt modelId="{6A88763D-F5F7-4CE5-A1F9-3EA92661B128}" type="pres">
      <dgm:prSet presAssocID="{74A3A7FB-4AC7-488E-9A30-62EBFD99F2F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F969E5D-11CD-4354-9B46-CCADFBE4B637}" type="pres">
      <dgm:prSet presAssocID="{F6F5ED54-76DF-4052-B13A-14F143A50C0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1636A75-5E17-4713-85C3-CB81C0296438}" type="pres">
      <dgm:prSet presAssocID="{54D7751B-1DF4-473D-84EA-94ABCA988657}" presName="sibTrans" presStyleLbl="sibTrans2D1" presStyleIdx="0" presStyleCnt="5"/>
      <dgm:spPr/>
      <dgm:t>
        <a:bodyPr/>
        <a:lstStyle/>
        <a:p>
          <a:endParaRPr lang="cs-CZ"/>
        </a:p>
      </dgm:t>
    </dgm:pt>
    <dgm:pt modelId="{B66BEB8B-CAB9-4561-9CF0-71C1CD2F78B7}" type="pres">
      <dgm:prSet presAssocID="{54D7751B-1DF4-473D-84EA-94ABCA988657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09F85F06-F3C8-42A6-BB5F-ED05A15D6C0E}" type="pres">
      <dgm:prSet presAssocID="{9236A9B0-23CF-4C91-907A-FF95074667D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DD14F19-A9A9-4AB6-A330-511A84AF6FCF}" type="pres">
      <dgm:prSet presAssocID="{20C37D0A-385B-4DE7-A591-3334D64B4E97}" presName="sibTrans" presStyleLbl="sibTrans2D1" presStyleIdx="1" presStyleCnt="5"/>
      <dgm:spPr/>
      <dgm:t>
        <a:bodyPr/>
        <a:lstStyle/>
        <a:p>
          <a:endParaRPr lang="cs-CZ"/>
        </a:p>
      </dgm:t>
    </dgm:pt>
    <dgm:pt modelId="{D3F18035-6EF0-44C9-AB85-907297191DFA}" type="pres">
      <dgm:prSet presAssocID="{20C37D0A-385B-4DE7-A591-3334D64B4E97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0C75F4B3-E361-4E15-911B-F88BD2DB566F}" type="pres">
      <dgm:prSet presAssocID="{E2B68276-CBA5-4F84-B12F-3D5EB651B0BF}" presName="node" presStyleLbl="node1" presStyleIdx="2" presStyleCnt="5" custScaleX="11116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F542F10-F1A7-48A2-B6D8-A990324369C1}" type="pres">
      <dgm:prSet presAssocID="{17E3B186-0E04-4DF1-AD0B-39065A6B5AF2}" presName="sibTrans" presStyleLbl="sibTrans2D1" presStyleIdx="2" presStyleCnt="5"/>
      <dgm:spPr/>
      <dgm:t>
        <a:bodyPr/>
        <a:lstStyle/>
        <a:p>
          <a:endParaRPr lang="cs-CZ"/>
        </a:p>
      </dgm:t>
    </dgm:pt>
    <dgm:pt modelId="{56927104-6C6F-4705-B9F6-C0B17F31A8F7}" type="pres">
      <dgm:prSet presAssocID="{17E3B186-0E04-4DF1-AD0B-39065A6B5AF2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E02176C7-A329-4D9C-8B82-0BD9AA2A1A76}" type="pres">
      <dgm:prSet presAssocID="{7EE61EBE-C940-43F7-BFC3-53D8B8C0558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B28B3F2-5AEC-4AAF-A990-81EB21C49949}" type="pres">
      <dgm:prSet presAssocID="{5C8ACEF2-71AB-42C9-8D92-40A29408DDF2}" presName="sibTrans" presStyleLbl="sibTrans2D1" presStyleIdx="3" presStyleCnt="5"/>
      <dgm:spPr/>
      <dgm:t>
        <a:bodyPr/>
        <a:lstStyle/>
        <a:p>
          <a:endParaRPr lang="cs-CZ"/>
        </a:p>
      </dgm:t>
    </dgm:pt>
    <dgm:pt modelId="{10A82713-220A-4FDB-8080-2CE43984695A}" type="pres">
      <dgm:prSet presAssocID="{5C8ACEF2-71AB-42C9-8D92-40A29408DDF2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4214F227-989E-47C9-837D-DA3281CFA7F6}" type="pres">
      <dgm:prSet presAssocID="{3C9DE64D-2833-4529-9352-4DB1F92CCE0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B381006-472F-4DE6-B86A-C6D61FE42D80}" type="pres">
      <dgm:prSet presAssocID="{042D89A8-509A-4FD8-B43B-822DF5E8E643}" presName="sibTrans" presStyleLbl="sibTrans2D1" presStyleIdx="4" presStyleCnt="5"/>
      <dgm:spPr/>
      <dgm:t>
        <a:bodyPr/>
        <a:lstStyle/>
        <a:p>
          <a:endParaRPr lang="cs-CZ"/>
        </a:p>
      </dgm:t>
    </dgm:pt>
    <dgm:pt modelId="{96FB4B2A-F567-4FBA-979E-5247BE769EA2}" type="pres">
      <dgm:prSet presAssocID="{042D89A8-509A-4FD8-B43B-822DF5E8E643}" presName="connectorText" presStyleLbl="sibTrans2D1" presStyleIdx="4" presStyleCnt="5"/>
      <dgm:spPr/>
      <dgm:t>
        <a:bodyPr/>
        <a:lstStyle/>
        <a:p>
          <a:endParaRPr lang="cs-CZ"/>
        </a:p>
      </dgm:t>
    </dgm:pt>
  </dgm:ptLst>
  <dgm:cxnLst>
    <dgm:cxn modelId="{D6725102-0226-4AE5-A199-B631C691A2F0}" srcId="{74A3A7FB-4AC7-488E-9A30-62EBFD99F2FB}" destId="{9236A9B0-23CF-4C91-907A-FF95074667D5}" srcOrd="1" destOrd="0" parTransId="{D2A8D5D7-98F8-40DD-9D38-F98B5CF26615}" sibTransId="{20C37D0A-385B-4DE7-A591-3334D64B4E97}"/>
    <dgm:cxn modelId="{E4F2FB67-9904-4352-A92B-031CDBE35524}" type="presOf" srcId="{5C8ACEF2-71AB-42C9-8D92-40A29408DDF2}" destId="{AB28B3F2-5AEC-4AAF-A990-81EB21C49949}" srcOrd="0" destOrd="0" presId="urn:microsoft.com/office/officeart/2005/8/layout/cycle2"/>
    <dgm:cxn modelId="{422DB9F1-3529-43FA-A5DE-1672E2ED90EA}" type="presOf" srcId="{3C9DE64D-2833-4529-9352-4DB1F92CCE0E}" destId="{4214F227-989E-47C9-837D-DA3281CFA7F6}" srcOrd="0" destOrd="0" presId="urn:microsoft.com/office/officeart/2005/8/layout/cycle2"/>
    <dgm:cxn modelId="{85195699-C6A4-403F-8799-38A6DAD59DBE}" srcId="{74A3A7FB-4AC7-488E-9A30-62EBFD99F2FB}" destId="{F6F5ED54-76DF-4052-B13A-14F143A50C0D}" srcOrd="0" destOrd="0" parTransId="{3798FB9D-6F4B-47B6-BFCD-16F3A9B9EB0D}" sibTransId="{54D7751B-1DF4-473D-84EA-94ABCA988657}"/>
    <dgm:cxn modelId="{61A3AE9A-E350-4AD8-8067-31A8D0072543}" type="presOf" srcId="{20C37D0A-385B-4DE7-A591-3334D64B4E97}" destId="{ADD14F19-A9A9-4AB6-A330-511A84AF6FCF}" srcOrd="0" destOrd="0" presId="urn:microsoft.com/office/officeart/2005/8/layout/cycle2"/>
    <dgm:cxn modelId="{9E764742-72D4-4CA1-9038-9EA07AB95527}" type="presOf" srcId="{E2B68276-CBA5-4F84-B12F-3D5EB651B0BF}" destId="{0C75F4B3-E361-4E15-911B-F88BD2DB566F}" srcOrd="0" destOrd="0" presId="urn:microsoft.com/office/officeart/2005/8/layout/cycle2"/>
    <dgm:cxn modelId="{76462ABD-BE0B-4A28-9A4E-2087338321E3}" type="presOf" srcId="{17E3B186-0E04-4DF1-AD0B-39065A6B5AF2}" destId="{56927104-6C6F-4705-B9F6-C0B17F31A8F7}" srcOrd="1" destOrd="0" presId="urn:microsoft.com/office/officeart/2005/8/layout/cycle2"/>
    <dgm:cxn modelId="{640BD616-1BCE-4F07-A08D-506CC3A0FCA1}" type="presOf" srcId="{5C8ACEF2-71AB-42C9-8D92-40A29408DDF2}" destId="{10A82713-220A-4FDB-8080-2CE43984695A}" srcOrd="1" destOrd="0" presId="urn:microsoft.com/office/officeart/2005/8/layout/cycle2"/>
    <dgm:cxn modelId="{1D6AE019-3994-49E9-9F5C-B6C94B2D653A}" type="presOf" srcId="{9236A9B0-23CF-4C91-907A-FF95074667D5}" destId="{09F85F06-F3C8-42A6-BB5F-ED05A15D6C0E}" srcOrd="0" destOrd="0" presId="urn:microsoft.com/office/officeart/2005/8/layout/cycle2"/>
    <dgm:cxn modelId="{1ABD17E1-F6BD-4061-B72B-5AC42FAD8D54}" type="presOf" srcId="{74A3A7FB-4AC7-488E-9A30-62EBFD99F2FB}" destId="{6A88763D-F5F7-4CE5-A1F9-3EA92661B128}" srcOrd="0" destOrd="0" presId="urn:microsoft.com/office/officeart/2005/8/layout/cycle2"/>
    <dgm:cxn modelId="{917AE055-4F5B-47D4-8A8E-4C52620CF159}" type="presOf" srcId="{17E3B186-0E04-4DF1-AD0B-39065A6B5AF2}" destId="{AF542F10-F1A7-48A2-B6D8-A990324369C1}" srcOrd="0" destOrd="0" presId="urn:microsoft.com/office/officeart/2005/8/layout/cycle2"/>
    <dgm:cxn modelId="{5AF9ECA2-3619-477C-9F0B-227B3D63DFD5}" type="presOf" srcId="{54D7751B-1DF4-473D-84EA-94ABCA988657}" destId="{91636A75-5E17-4713-85C3-CB81C0296438}" srcOrd="0" destOrd="0" presId="urn:microsoft.com/office/officeart/2005/8/layout/cycle2"/>
    <dgm:cxn modelId="{E395233E-22A3-43A4-AC9D-207A634D21DE}" type="presOf" srcId="{7EE61EBE-C940-43F7-BFC3-53D8B8C05580}" destId="{E02176C7-A329-4D9C-8B82-0BD9AA2A1A76}" srcOrd="0" destOrd="0" presId="urn:microsoft.com/office/officeart/2005/8/layout/cycle2"/>
    <dgm:cxn modelId="{30BD939F-3D36-4399-826D-5D556C26A31E}" srcId="{74A3A7FB-4AC7-488E-9A30-62EBFD99F2FB}" destId="{3C9DE64D-2833-4529-9352-4DB1F92CCE0E}" srcOrd="4" destOrd="0" parTransId="{19119D83-CEE9-4137-B795-437D7C31B922}" sibTransId="{042D89A8-509A-4FD8-B43B-822DF5E8E643}"/>
    <dgm:cxn modelId="{E2AAE5B0-66EA-426C-BF12-6B477EF7A7F5}" type="presOf" srcId="{20C37D0A-385B-4DE7-A591-3334D64B4E97}" destId="{D3F18035-6EF0-44C9-AB85-907297191DFA}" srcOrd="1" destOrd="0" presId="urn:microsoft.com/office/officeart/2005/8/layout/cycle2"/>
    <dgm:cxn modelId="{4EA52843-1783-47E0-B56E-88167A5E2352}" type="presOf" srcId="{F6F5ED54-76DF-4052-B13A-14F143A50C0D}" destId="{2F969E5D-11CD-4354-9B46-CCADFBE4B637}" srcOrd="0" destOrd="0" presId="urn:microsoft.com/office/officeart/2005/8/layout/cycle2"/>
    <dgm:cxn modelId="{C76088E8-2D83-4FF7-BB6D-0C30121BC204}" srcId="{74A3A7FB-4AC7-488E-9A30-62EBFD99F2FB}" destId="{7EE61EBE-C940-43F7-BFC3-53D8B8C05580}" srcOrd="3" destOrd="0" parTransId="{BA375366-8BB5-4974-AA0A-A4DCCA7DC2DA}" sibTransId="{5C8ACEF2-71AB-42C9-8D92-40A29408DDF2}"/>
    <dgm:cxn modelId="{04275B59-19E5-4F19-AD98-0B9C441E6536}" type="presOf" srcId="{042D89A8-509A-4FD8-B43B-822DF5E8E643}" destId="{4B381006-472F-4DE6-B86A-C6D61FE42D80}" srcOrd="0" destOrd="0" presId="urn:microsoft.com/office/officeart/2005/8/layout/cycle2"/>
    <dgm:cxn modelId="{5FA8F54C-D028-45B7-A30B-EA2EDF349D96}" type="presOf" srcId="{042D89A8-509A-4FD8-B43B-822DF5E8E643}" destId="{96FB4B2A-F567-4FBA-979E-5247BE769EA2}" srcOrd="1" destOrd="0" presId="urn:microsoft.com/office/officeart/2005/8/layout/cycle2"/>
    <dgm:cxn modelId="{376CB392-46AB-47D3-9B15-E6F5CC302541}" srcId="{74A3A7FB-4AC7-488E-9A30-62EBFD99F2FB}" destId="{E2B68276-CBA5-4F84-B12F-3D5EB651B0BF}" srcOrd="2" destOrd="0" parTransId="{DB448EB2-A358-42EF-8425-7B78116FE027}" sibTransId="{17E3B186-0E04-4DF1-AD0B-39065A6B5AF2}"/>
    <dgm:cxn modelId="{257AAD92-357B-4AF2-AA33-E8FABE9A87A8}" type="presOf" srcId="{54D7751B-1DF4-473D-84EA-94ABCA988657}" destId="{B66BEB8B-CAB9-4561-9CF0-71C1CD2F78B7}" srcOrd="1" destOrd="0" presId="urn:microsoft.com/office/officeart/2005/8/layout/cycle2"/>
    <dgm:cxn modelId="{B635927B-C291-4704-93D7-9CF28DEA3C09}" type="presParOf" srcId="{6A88763D-F5F7-4CE5-A1F9-3EA92661B128}" destId="{2F969E5D-11CD-4354-9B46-CCADFBE4B637}" srcOrd="0" destOrd="0" presId="urn:microsoft.com/office/officeart/2005/8/layout/cycle2"/>
    <dgm:cxn modelId="{D60885B9-76F4-495B-B297-BBE20B02BEE3}" type="presParOf" srcId="{6A88763D-F5F7-4CE5-A1F9-3EA92661B128}" destId="{91636A75-5E17-4713-85C3-CB81C0296438}" srcOrd="1" destOrd="0" presId="urn:microsoft.com/office/officeart/2005/8/layout/cycle2"/>
    <dgm:cxn modelId="{F2BE72B8-F307-4532-8117-5B2EF6F70288}" type="presParOf" srcId="{91636A75-5E17-4713-85C3-CB81C0296438}" destId="{B66BEB8B-CAB9-4561-9CF0-71C1CD2F78B7}" srcOrd="0" destOrd="0" presId="urn:microsoft.com/office/officeart/2005/8/layout/cycle2"/>
    <dgm:cxn modelId="{0C7B386C-090E-4733-B445-79F821848DBA}" type="presParOf" srcId="{6A88763D-F5F7-4CE5-A1F9-3EA92661B128}" destId="{09F85F06-F3C8-42A6-BB5F-ED05A15D6C0E}" srcOrd="2" destOrd="0" presId="urn:microsoft.com/office/officeart/2005/8/layout/cycle2"/>
    <dgm:cxn modelId="{1221A9E1-C7C2-4302-A376-C2CD4C87C0F6}" type="presParOf" srcId="{6A88763D-F5F7-4CE5-A1F9-3EA92661B128}" destId="{ADD14F19-A9A9-4AB6-A330-511A84AF6FCF}" srcOrd="3" destOrd="0" presId="urn:microsoft.com/office/officeart/2005/8/layout/cycle2"/>
    <dgm:cxn modelId="{CA43C4F1-2282-44CC-B1FE-766DD67FC45F}" type="presParOf" srcId="{ADD14F19-A9A9-4AB6-A330-511A84AF6FCF}" destId="{D3F18035-6EF0-44C9-AB85-907297191DFA}" srcOrd="0" destOrd="0" presId="urn:microsoft.com/office/officeart/2005/8/layout/cycle2"/>
    <dgm:cxn modelId="{DD369B76-88AC-49E4-9C84-8DEB9DFCB448}" type="presParOf" srcId="{6A88763D-F5F7-4CE5-A1F9-3EA92661B128}" destId="{0C75F4B3-E361-4E15-911B-F88BD2DB566F}" srcOrd="4" destOrd="0" presId="urn:microsoft.com/office/officeart/2005/8/layout/cycle2"/>
    <dgm:cxn modelId="{455A02D5-9E03-4DDE-A66E-8AB527093EE4}" type="presParOf" srcId="{6A88763D-F5F7-4CE5-A1F9-3EA92661B128}" destId="{AF542F10-F1A7-48A2-B6D8-A990324369C1}" srcOrd="5" destOrd="0" presId="urn:microsoft.com/office/officeart/2005/8/layout/cycle2"/>
    <dgm:cxn modelId="{DE2D702E-B285-443C-A236-66A6FE1F19E9}" type="presParOf" srcId="{AF542F10-F1A7-48A2-B6D8-A990324369C1}" destId="{56927104-6C6F-4705-B9F6-C0B17F31A8F7}" srcOrd="0" destOrd="0" presId="urn:microsoft.com/office/officeart/2005/8/layout/cycle2"/>
    <dgm:cxn modelId="{70A2080D-2C79-4465-AD55-E5062159CB65}" type="presParOf" srcId="{6A88763D-F5F7-4CE5-A1F9-3EA92661B128}" destId="{E02176C7-A329-4D9C-8B82-0BD9AA2A1A76}" srcOrd="6" destOrd="0" presId="urn:microsoft.com/office/officeart/2005/8/layout/cycle2"/>
    <dgm:cxn modelId="{0CCF0DD2-75F7-487C-994F-AA2709312DB2}" type="presParOf" srcId="{6A88763D-F5F7-4CE5-A1F9-3EA92661B128}" destId="{AB28B3F2-5AEC-4AAF-A990-81EB21C49949}" srcOrd="7" destOrd="0" presId="urn:microsoft.com/office/officeart/2005/8/layout/cycle2"/>
    <dgm:cxn modelId="{E376BB6B-C181-45E0-B99E-A6DBC779447E}" type="presParOf" srcId="{AB28B3F2-5AEC-4AAF-A990-81EB21C49949}" destId="{10A82713-220A-4FDB-8080-2CE43984695A}" srcOrd="0" destOrd="0" presId="urn:microsoft.com/office/officeart/2005/8/layout/cycle2"/>
    <dgm:cxn modelId="{28CB2767-8CE8-45B6-974A-ED509E539BF4}" type="presParOf" srcId="{6A88763D-F5F7-4CE5-A1F9-3EA92661B128}" destId="{4214F227-989E-47C9-837D-DA3281CFA7F6}" srcOrd="8" destOrd="0" presId="urn:microsoft.com/office/officeart/2005/8/layout/cycle2"/>
    <dgm:cxn modelId="{399845F3-5ED0-4919-8E0A-4B969133FC62}" type="presParOf" srcId="{6A88763D-F5F7-4CE5-A1F9-3EA92661B128}" destId="{4B381006-472F-4DE6-B86A-C6D61FE42D80}" srcOrd="9" destOrd="0" presId="urn:microsoft.com/office/officeart/2005/8/layout/cycle2"/>
    <dgm:cxn modelId="{05BACEC7-FCEF-4E2B-B122-E86D00B4EDBC}" type="presParOf" srcId="{4B381006-472F-4DE6-B86A-C6D61FE42D80}" destId="{96FB4B2A-F567-4FBA-979E-5247BE769EA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6A9DA1-D3A0-42FA-929B-E9A16356BDDD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E72157BC-837A-4823-9544-78A74E342125}">
      <dgm:prSet phldrT="[Text]" custT="1"/>
      <dgm:spPr/>
      <dgm:t>
        <a:bodyPr/>
        <a:lstStyle/>
        <a:p>
          <a:r>
            <a:rPr lang="cs-CZ" sz="2000" dirty="0" smtClean="0"/>
            <a:t>A:</a:t>
          </a:r>
        </a:p>
        <a:p>
          <a:r>
            <a:rPr lang="cs-CZ" sz="2000" dirty="0" smtClean="0"/>
            <a:t>Spolupráce</a:t>
          </a:r>
          <a:endParaRPr lang="cs-CZ" sz="2000" dirty="0"/>
        </a:p>
      </dgm:t>
    </dgm:pt>
    <dgm:pt modelId="{D9BF2143-C510-4CB9-B231-C67B07510FD1}" type="parTrans" cxnId="{7237AFE9-BA91-4EAA-9614-D3F9D45FEDFA}">
      <dgm:prSet/>
      <dgm:spPr/>
      <dgm:t>
        <a:bodyPr/>
        <a:lstStyle/>
        <a:p>
          <a:endParaRPr lang="cs-CZ"/>
        </a:p>
      </dgm:t>
    </dgm:pt>
    <dgm:pt modelId="{C4E0EFE3-8391-47C1-BD72-8A1830531250}" type="sibTrans" cxnId="{7237AFE9-BA91-4EAA-9614-D3F9D45FEDFA}">
      <dgm:prSet/>
      <dgm:spPr/>
      <dgm:t>
        <a:bodyPr/>
        <a:lstStyle/>
        <a:p>
          <a:endParaRPr lang="cs-CZ"/>
        </a:p>
      </dgm:t>
    </dgm:pt>
    <dgm:pt modelId="{99B7DA9C-BBBA-4E06-90EE-85B6672B9608}">
      <dgm:prSet phldrT="[Text]" custT="1"/>
      <dgm:spPr/>
      <dgm:t>
        <a:bodyPr/>
        <a:lstStyle/>
        <a:p>
          <a:r>
            <a:rPr lang="cs-CZ" sz="2000" dirty="0" smtClean="0"/>
            <a:t>B:</a:t>
          </a:r>
        </a:p>
        <a:p>
          <a:r>
            <a:rPr lang="cs-CZ" sz="2000" dirty="0" smtClean="0"/>
            <a:t>Pátrání</a:t>
          </a:r>
          <a:endParaRPr lang="cs-CZ" sz="2000" dirty="0"/>
        </a:p>
      </dgm:t>
    </dgm:pt>
    <dgm:pt modelId="{91E85828-3908-4B03-83EF-699B5CA5DD8B}" type="parTrans" cxnId="{70D2D36E-65CE-4171-BF25-39EAAE1BEEB5}">
      <dgm:prSet/>
      <dgm:spPr/>
      <dgm:t>
        <a:bodyPr/>
        <a:lstStyle/>
        <a:p>
          <a:endParaRPr lang="cs-CZ"/>
        </a:p>
      </dgm:t>
    </dgm:pt>
    <dgm:pt modelId="{77723F77-6111-4B44-B119-74B988CBAF38}" type="sibTrans" cxnId="{70D2D36E-65CE-4171-BF25-39EAAE1BEEB5}">
      <dgm:prSet/>
      <dgm:spPr/>
      <dgm:t>
        <a:bodyPr/>
        <a:lstStyle/>
        <a:p>
          <a:endParaRPr lang="cs-CZ"/>
        </a:p>
      </dgm:t>
    </dgm:pt>
    <dgm:pt modelId="{1C1F1511-96C2-4AA7-893B-6B8D5F74F06C}">
      <dgm:prSet phldrT="[Text]" custT="1"/>
      <dgm:spPr/>
      <dgm:t>
        <a:bodyPr/>
        <a:lstStyle/>
        <a:p>
          <a:r>
            <a:rPr lang="cs-CZ" sz="2000" dirty="0" smtClean="0"/>
            <a:t>C:</a:t>
          </a:r>
        </a:p>
        <a:p>
          <a:r>
            <a:rPr lang="cs-CZ" sz="2000" dirty="0" smtClean="0"/>
            <a:t>Výzva</a:t>
          </a:r>
          <a:endParaRPr lang="cs-CZ" sz="2000" dirty="0"/>
        </a:p>
      </dgm:t>
    </dgm:pt>
    <dgm:pt modelId="{FD34DA1E-3B8C-4C55-9E6E-AB60507D1439}" type="parTrans" cxnId="{CECEF116-8DCB-4D0D-88A7-E859B3A17222}">
      <dgm:prSet/>
      <dgm:spPr/>
      <dgm:t>
        <a:bodyPr/>
        <a:lstStyle/>
        <a:p>
          <a:endParaRPr lang="cs-CZ"/>
        </a:p>
      </dgm:t>
    </dgm:pt>
    <dgm:pt modelId="{27D21181-735F-44A0-9181-0C2432EECB66}" type="sibTrans" cxnId="{CECEF116-8DCB-4D0D-88A7-E859B3A17222}">
      <dgm:prSet/>
      <dgm:spPr/>
      <dgm:t>
        <a:bodyPr/>
        <a:lstStyle/>
        <a:p>
          <a:endParaRPr lang="cs-CZ"/>
        </a:p>
      </dgm:t>
    </dgm:pt>
    <dgm:pt modelId="{E6B004DE-50A1-45A1-8DA8-077C655B44F3}">
      <dgm:prSet phldrT="[Text]" custT="1"/>
      <dgm:spPr/>
      <dgm:t>
        <a:bodyPr/>
        <a:lstStyle/>
        <a:p>
          <a:r>
            <a:rPr lang="cs-CZ" sz="2000" dirty="0" smtClean="0"/>
            <a:t>D:</a:t>
          </a:r>
        </a:p>
        <a:p>
          <a:r>
            <a:rPr lang="cs-CZ" sz="2000" dirty="0" smtClean="0"/>
            <a:t>Zastavení</a:t>
          </a:r>
          <a:endParaRPr lang="cs-CZ" sz="2000" dirty="0"/>
        </a:p>
      </dgm:t>
    </dgm:pt>
    <dgm:pt modelId="{82175E08-F834-4794-8144-BBD935FCF5FB}" type="parTrans" cxnId="{426B78CA-2BDC-4793-A47A-0BE971DEDFD1}">
      <dgm:prSet/>
      <dgm:spPr/>
      <dgm:t>
        <a:bodyPr/>
        <a:lstStyle/>
        <a:p>
          <a:endParaRPr lang="cs-CZ"/>
        </a:p>
      </dgm:t>
    </dgm:pt>
    <dgm:pt modelId="{545669AC-1392-4874-BA3A-5B7C802A56A3}" type="sibTrans" cxnId="{426B78CA-2BDC-4793-A47A-0BE971DEDFD1}">
      <dgm:prSet/>
      <dgm:spPr/>
      <dgm:t>
        <a:bodyPr/>
        <a:lstStyle/>
        <a:p>
          <a:endParaRPr lang="cs-CZ"/>
        </a:p>
      </dgm:t>
    </dgm:pt>
    <dgm:pt modelId="{A4702D02-7E5A-4DD9-AFD5-B0A78386F27C}">
      <dgm:prSet phldrT="[Text]" custT="1"/>
      <dgm:spPr/>
      <dgm:t>
        <a:bodyPr/>
        <a:lstStyle/>
        <a:p>
          <a:r>
            <a:rPr lang="cs-CZ" sz="2000" dirty="0" smtClean="0"/>
            <a:t>E:</a:t>
          </a:r>
        </a:p>
        <a:p>
          <a:r>
            <a:rPr lang="cs-CZ" sz="2000" dirty="0" smtClean="0"/>
            <a:t>Potvrzení</a:t>
          </a:r>
          <a:endParaRPr lang="cs-CZ" sz="2000" dirty="0"/>
        </a:p>
      </dgm:t>
    </dgm:pt>
    <dgm:pt modelId="{2CB1D2B6-3D13-4603-B3EA-6794A4BCB1B3}" type="parTrans" cxnId="{A9CA545B-3230-40CE-A7B3-E322BCB7C7E6}">
      <dgm:prSet/>
      <dgm:spPr/>
      <dgm:t>
        <a:bodyPr/>
        <a:lstStyle/>
        <a:p>
          <a:endParaRPr lang="cs-CZ"/>
        </a:p>
      </dgm:t>
    </dgm:pt>
    <dgm:pt modelId="{303B5C9C-6C3E-41E9-9E21-80CDF8305FF1}" type="sibTrans" cxnId="{A9CA545B-3230-40CE-A7B3-E322BCB7C7E6}">
      <dgm:prSet/>
      <dgm:spPr/>
      <dgm:t>
        <a:bodyPr/>
        <a:lstStyle/>
        <a:p>
          <a:endParaRPr lang="cs-CZ"/>
        </a:p>
      </dgm:t>
    </dgm:pt>
    <dgm:pt modelId="{19399420-39CC-4041-B354-7C9D66572D80}" type="pres">
      <dgm:prSet presAssocID="{016A9DA1-D3A0-42FA-929B-E9A16356BDD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649312F6-4A2D-4C5B-9DB5-20700BCCB282}" type="pres">
      <dgm:prSet presAssocID="{E72157BC-837A-4823-9544-78A74E34212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F14B227-7688-4E8B-BAED-80DA66C2F8EA}" type="pres">
      <dgm:prSet presAssocID="{E72157BC-837A-4823-9544-78A74E342125}" presName="spNode" presStyleCnt="0"/>
      <dgm:spPr/>
    </dgm:pt>
    <dgm:pt modelId="{B3C7801D-2D6B-447E-B642-21BCAD926460}" type="pres">
      <dgm:prSet presAssocID="{C4E0EFE3-8391-47C1-BD72-8A1830531250}" presName="sibTrans" presStyleLbl="sibTrans1D1" presStyleIdx="0" presStyleCnt="5"/>
      <dgm:spPr/>
      <dgm:t>
        <a:bodyPr/>
        <a:lstStyle/>
        <a:p>
          <a:endParaRPr lang="cs-CZ"/>
        </a:p>
      </dgm:t>
    </dgm:pt>
    <dgm:pt modelId="{F51A8B11-619A-40DD-AADE-65779B949280}" type="pres">
      <dgm:prSet presAssocID="{99B7DA9C-BBBA-4E06-90EE-85B6672B960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1382614-DE4F-4FF4-B4DC-44B6C95F6312}" type="pres">
      <dgm:prSet presAssocID="{99B7DA9C-BBBA-4E06-90EE-85B6672B9608}" presName="spNode" presStyleCnt="0"/>
      <dgm:spPr/>
    </dgm:pt>
    <dgm:pt modelId="{CD90B359-AC1D-4F32-A01A-377A7E9874E3}" type="pres">
      <dgm:prSet presAssocID="{77723F77-6111-4B44-B119-74B988CBAF38}" presName="sibTrans" presStyleLbl="sibTrans1D1" presStyleIdx="1" presStyleCnt="5"/>
      <dgm:spPr/>
      <dgm:t>
        <a:bodyPr/>
        <a:lstStyle/>
        <a:p>
          <a:endParaRPr lang="cs-CZ"/>
        </a:p>
      </dgm:t>
    </dgm:pt>
    <dgm:pt modelId="{6D8FA780-0219-4951-BC8F-60A21195E4BA}" type="pres">
      <dgm:prSet presAssocID="{1C1F1511-96C2-4AA7-893B-6B8D5F74F06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F2E4A1E-6458-4587-8199-DE422B4D70F5}" type="pres">
      <dgm:prSet presAssocID="{1C1F1511-96C2-4AA7-893B-6B8D5F74F06C}" presName="spNode" presStyleCnt="0"/>
      <dgm:spPr/>
    </dgm:pt>
    <dgm:pt modelId="{7706A26A-CC97-4166-8EC1-4DC502567D22}" type="pres">
      <dgm:prSet presAssocID="{27D21181-735F-44A0-9181-0C2432EECB66}" presName="sibTrans" presStyleLbl="sibTrans1D1" presStyleIdx="2" presStyleCnt="5"/>
      <dgm:spPr/>
      <dgm:t>
        <a:bodyPr/>
        <a:lstStyle/>
        <a:p>
          <a:endParaRPr lang="cs-CZ"/>
        </a:p>
      </dgm:t>
    </dgm:pt>
    <dgm:pt modelId="{E0D78FF7-614C-47F8-BFB5-870388020547}" type="pres">
      <dgm:prSet presAssocID="{E6B004DE-50A1-45A1-8DA8-077C655B44F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2B305E3-CC18-4924-AC86-6E73B43E815C}" type="pres">
      <dgm:prSet presAssocID="{E6B004DE-50A1-45A1-8DA8-077C655B44F3}" presName="spNode" presStyleCnt="0"/>
      <dgm:spPr/>
    </dgm:pt>
    <dgm:pt modelId="{75DEF29A-340D-4589-A961-3A77A2863901}" type="pres">
      <dgm:prSet presAssocID="{545669AC-1392-4874-BA3A-5B7C802A56A3}" presName="sibTrans" presStyleLbl="sibTrans1D1" presStyleIdx="3" presStyleCnt="5"/>
      <dgm:spPr/>
      <dgm:t>
        <a:bodyPr/>
        <a:lstStyle/>
        <a:p>
          <a:endParaRPr lang="cs-CZ"/>
        </a:p>
      </dgm:t>
    </dgm:pt>
    <dgm:pt modelId="{B7EADC5E-0E8C-487E-8914-84C2ACD4C872}" type="pres">
      <dgm:prSet presAssocID="{A4702D02-7E5A-4DD9-AFD5-B0A78386F27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C27EE81-D8FB-4BA0-B8DF-2FEFC458E949}" type="pres">
      <dgm:prSet presAssocID="{A4702D02-7E5A-4DD9-AFD5-B0A78386F27C}" presName="spNode" presStyleCnt="0"/>
      <dgm:spPr/>
    </dgm:pt>
    <dgm:pt modelId="{956CB828-7ADE-4E00-84E4-A425050FF20E}" type="pres">
      <dgm:prSet presAssocID="{303B5C9C-6C3E-41E9-9E21-80CDF8305FF1}" presName="sibTrans" presStyleLbl="sibTrans1D1" presStyleIdx="4" presStyleCnt="5"/>
      <dgm:spPr/>
      <dgm:t>
        <a:bodyPr/>
        <a:lstStyle/>
        <a:p>
          <a:endParaRPr lang="cs-CZ"/>
        </a:p>
      </dgm:t>
    </dgm:pt>
  </dgm:ptLst>
  <dgm:cxnLst>
    <dgm:cxn modelId="{684A8B54-7010-426A-BE74-641EC2A8B68B}" type="presOf" srcId="{C4E0EFE3-8391-47C1-BD72-8A1830531250}" destId="{B3C7801D-2D6B-447E-B642-21BCAD926460}" srcOrd="0" destOrd="0" presId="urn:microsoft.com/office/officeart/2005/8/layout/cycle5"/>
    <dgm:cxn modelId="{5B47DA6E-C5BE-4A41-B46E-3D6AC625FAD9}" type="presOf" srcId="{016A9DA1-D3A0-42FA-929B-E9A16356BDDD}" destId="{19399420-39CC-4041-B354-7C9D66572D80}" srcOrd="0" destOrd="0" presId="urn:microsoft.com/office/officeart/2005/8/layout/cycle5"/>
    <dgm:cxn modelId="{CECEF116-8DCB-4D0D-88A7-E859B3A17222}" srcId="{016A9DA1-D3A0-42FA-929B-E9A16356BDDD}" destId="{1C1F1511-96C2-4AA7-893B-6B8D5F74F06C}" srcOrd="2" destOrd="0" parTransId="{FD34DA1E-3B8C-4C55-9E6E-AB60507D1439}" sibTransId="{27D21181-735F-44A0-9181-0C2432EECB66}"/>
    <dgm:cxn modelId="{7237AFE9-BA91-4EAA-9614-D3F9D45FEDFA}" srcId="{016A9DA1-D3A0-42FA-929B-E9A16356BDDD}" destId="{E72157BC-837A-4823-9544-78A74E342125}" srcOrd="0" destOrd="0" parTransId="{D9BF2143-C510-4CB9-B231-C67B07510FD1}" sibTransId="{C4E0EFE3-8391-47C1-BD72-8A1830531250}"/>
    <dgm:cxn modelId="{CA917145-FDB8-4F38-B9EC-29F0E922BAEA}" type="presOf" srcId="{77723F77-6111-4B44-B119-74B988CBAF38}" destId="{CD90B359-AC1D-4F32-A01A-377A7E9874E3}" srcOrd="0" destOrd="0" presId="urn:microsoft.com/office/officeart/2005/8/layout/cycle5"/>
    <dgm:cxn modelId="{0177A5B0-C465-4EE7-85E5-934F016973CA}" type="presOf" srcId="{1C1F1511-96C2-4AA7-893B-6B8D5F74F06C}" destId="{6D8FA780-0219-4951-BC8F-60A21195E4BA}" srcOrd="0" destOrd="0" presId="urn:microsoft.com/office/officeart/2005/8/layout/cycle5"/>
    <dgm:cxn modelId="{39F9D522-5ED0-416D-9132-0EEDA586996A}" type="presOf" srcId="{99B7DA9C-BBBA-4E06-90EE-85B6672B9608}" destId="{F51A8B11-619A-40DD-AADE-65779B949280}" srcOrd="0" destOrd="0" presId="urn:microsoft.com/office/officeart/2005/8/layout/cycle5"/>
    <dgm:cxn modelId="{70D2D36E-65CE-4171-BF25-39EAAE1BEEB5}" srcId="{016A9DA1-D3A0-42FA-929B-E9A16356BDDD}" destId="{99B7DA9C-BBBA-4E06-90EE-85B6672B9608}" srcOrd="1" destOrd="0" parTransId="{91E85828-3908-4B03-83EF-699B5CA5DD8B}" sibTransId="{77723F77-6111-4B44-B119-74B988CBAF38}"/>
    <dgm:cxn modelId="{C75930EA-DBA1-44B7-92AE-C5357404F0AA}" type="presOf" srcId="{A4702D02-7E5A-4DD9-AFD5-B0A78386F27C}" destId="{B7EADC5E-0E8C-487E-8914-84C2ACD4C872}" srcOrd="0" destOrd="0" presId="urn:microsoft.com/office/officeart/2005/8/layout/cycle5"/>
    <dgm:cxn modelId="{E98D4120-D662-478D-8892-2AE5ADD8B8C9}" type="presOf" srcId="{27D21181-735F-44A0-9181-0C2432EECB66}" destId="{7706A26A-CC97-4166-8EC1-4DC502567D22}" srcOrd="0" destOrd="0" presId="urn:microsoft.com/office/officeart/2005/8/layout/cycle5"/>
    <dgm:cxn modelId="{A9CA545B-3230-40CE-A7B3-E322BCB7C7E6}" srcId="{016A9DA1-D3A0-42FA-929B-E9A16356BDDD}" destId="{A4702D02-7E5A-4DD9-AFD5-B0A78386F27C}" srcOrd="4" destOrd="0" parTransId="{2CB1D2B6-3D13-4603-B3EA-6794A4BCB1B3}" sibTransId="{303B5C9C-6C3E-41E9-9E21-80CDF8305FF1}"/>
    <dgm:cxn modelId="{4469D2E8-D910-4E9B-9E8A-7C298B26A232}" type="presOf" srcId="{E72157BC-837A-4823-9544-78A74E342125}" destId="{649312F6-4A2D-4C5B-9DB5-20700BCCB282}" srcOrd="0" destOrd="0" presId="urn:microsoft.com/office/officeart/2005/8/layout/cycle5"/>
    <dgm:cxn modelId="{1D579EE9-F8A3-434F-902B-81F4B3D6ECE0}" type="presOf" srcId="{303B5C9C-6C3E-41E9-9E21-80CDF8305FF1}" destId="{956CB828-7ADE-4E00-84E4-A425050FF20E}" srcOrd="0" destOrd="0" presId="urn:microsoft.com/office/officeart/2005/8/layout/cycle5"/>
    <dgm:cxn modelId="{426B78CA-2BDC-4793-A47A-0BE971DEDFD1}" srcId="{016A9DA1-D3A0-42FA-929B-E9A16356BDDD}" destId="{E6B004DE-50A1-45A1-8DA8-077C655B44F3}" srcOrd="3" destOrd="0" parTransId="{82175E08-F834-4794-8144-BBD935FCF5FB}" sibTransId="{545669AC-1392-4874-BA3A-5B7C802A56A3}"/>
    <dgm:cxn modelId="{1C1B5646-ADC9-453D-BEA5-9CDDEB8A50FC}" type="presOf" srcId="{545669AC-1392-4874-BA3A-5B7C802A56A3}" destId="{75DEF29A-340D-4589-A961-3A77A2863901}" srcOrd="0" destOrd="0" presId="urn:microsoft.com/office/officeart/2005/8/layout/cycle5"/>
    <dgm:cxn modelId="{506E9496-4C02-41A7-A6D7-E0B741AE90B1}" type="presOf" srcId="{E6B004DE-50A1-45A1-8DA8-077C655B44F3}" destId="{E0D78FF7-614C-47F8-BFB5-870388020547}" srcOrd="0" destOrd="0" presId="urn:microsoft.com/office/officeart/2005/8/layout/cycle5"/>
    <dgm:cxn modelId="{A58A949A-00FD-4B83-A2F6-625B3CA79537}" type="presParOf" srcId="{19399420-39CC-4041-B354-7C9D66572D80}" destId="{649312F6-4A2D-4C5B-9DB5-20700BCCB282}" srcOrd="0" destOrd="0" presId="urn:microsoft.com/office/officeart/2005/8/layout/cycle5"/>
    <dgm:cxn modelId="{27AD6D23-DBC6-4CE9-90CD-75AE68A8295F}" type="presParOf" srcId="{19399420-39CC-4041-B354-7C9D66572D80}" destId="{1F14B227-7688-4E8B-BAED-80DA66C2F8EA}" srcOrd="1" destOrd="0" presId="urn:microsoft.com/office/officeart/2005/8/layout/cycle5"/>
    <dgm:cxn modelId="{5B5483F2-AE79-4A1E-A322-6680C5004374}" type="presParOf" srcId="{19399420-39CC-4041-B354-7C9D66572D80}" destId="{B3C7801D-2D6B-447E-B642-21BCAD926460}" srcOrd="2" destOrd="0" presId="urn:microsoft.com/office/officeart/2005/8/layout/cycle5"/>
    <dgm:cxn modelId="{70BC911D-F32B-415C-8D0E-2AF2614E8541}" type="presParOf" srcId="{19399420-39CC-4041-B354-7C9D66572D80}" destId="{F51A8B11-619A-40DD-AADE-65779B949280}" srcOrd="3" destOrd="0" presId="urn:microsoft.com/office/officeart/2005/8/layout/cycle5"/>
    <dgm:cxn modelId="{961036A6-8E18-43D0-BAA4-7B2CA3F6C685}" type="presParOf" srcId="{19399420-39CC-4041-B354-7C9D66572D80}" destId="{91382614-DE4F-4FF4-B4DC-44B6C95F6312}" srcOrd="4" destOrd="0" presId="urn:microsoft.com/office/officeart/2005/8/layout/cycle5"/>
    <dgm:cxn modelId="{7B3A414F-AF8F-43CF-95B6-8345F5B93266}" type="presParOf" srcId="{19399420-39CC-4041-B354-7C9D66572D80}" destId="{CD90B359-AC1D-4F32-A01A-377A7E9874E3}" srcOrd="5" destOrd="0" presId="urn:microsoft.com/office/officeart/2005/8/layout/cycle5"/>
    <dgm:cxn modelId="{5DF08044-C891-4018-BC04-CA93DA799B20}" type="presParOf" srcId="{19399420-39CC-4041-B354-7C9D66572D80}" destId="{6D8FA780-0219-4951-BC8F-60A21195E4BA}" srcOrd="6" destOrd="0" presId="urn:microsoft.com/office/officeart/2005/8/layout/cycle5"/>
    <dgm:cxn modelId="{6FD0D3CC-1823-4D67-B646-01E34AA28059}" type="presParOf" srcId="{19399420-39CC-4041-B354-7C9D66572D80}" destId="{EF2E4A1E-6458-4587-8199-DE422B4D70F5}" srcOrd="7" destOrd="0" presId="urn:microsoft.com/office/officeart/2005/8/layout/cycle5"/>
    <dgm:cxn modelId="{D958DDC5-AC3A-4528-ACAC-2D0809F03516}" type="presParOf" srcId="{19399420-39CC-4041-B354-7C9D66572D80}" destId="{7706A26A-CC97-4166-8EC1-4DC502567D22}" srcOrd="8" destOrd="0" presId="urn:microsoft.com/office/officeart/2005/8/layout/cycle5"/>
    <dgm:cxn modelId="{A29485F8-910D-4C38-A0D8-5CD525412364}" type="presParOf" srcId="{19399420-39CC-4041-B354-7C9D66572D80}" destId="{E0D78FF7-614C-47F8-BFB5-870388020547}" srcOrd="9" destOrd="0" presId="urn:microsoft.com/office/officeart/2005/8/layout/cycle5"/>
    <dgm:cxn modelId="{B92ADCA2-1A13-4798-85F0-5962AA6776DE}" type="presParOf" srcId="{19399420-39CC-4041-B354-7C9D66572D80}" destId="{62B305E3-CC18-4924-AC86-6E73B43E815C}" srcOrd="10" destOrd="0" presId="urn:microsoft.com/office/officeart/2005/8/layout/cycle5"/>
    <dgm:cxn modelId="{62148717-4419-445F-B4D1-1EF4BAA0D2C2}" type="presParOf" srcId="{19399420-39CC-4041-B354-7C9D66572D80}" destId="{75DEF29A-340D-4589-A961-3A77A2863901}" srcOrd="11" destOrd="0" presId="urn:microsoft.com/office/officeart/2005/8/layout/cycle5"/>
    <dgm:cxn modelId="{5A70CDE9-B600-436B-96C2-5EFDBD015116}" type="presParOf" srcId="{19399420-39CC-4041-B354-7C9D66572D80}" destId="{B7EADC5E-0E8C-487E-8914-84C2ACD4C872}" srcOrd="12" destOrd="0" presId="urn:microsoft.com/office/officeart/2005/8/layout/cycle5"/>
    <dgm:cxn modelId="{030B1626-72F7-4A87-A1A2-22594F8CABB6}" type="presParOf" srcId="{19399420-39CC-4041-B354-7C9D66572D80}" destId="{5C27EE81-D8FB-4BA0-B8DF-2FEFC458E949}" srcOrd="13" destOrd="0" presId="urn:microsoft.com/office/officeart/2005/8/layout/cycle5"/>
    <dgm:cxn modelId="{0C1F253C-7C68-42A9-8E88-C65AF626B521}" type="presParOf" srcId="{19399420-39CC-4041-B354-7C9D66572D80}" destId="{956CB828-7ADE-4E00-84E4-A425050FF20E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1601689-CEB1-4480-BC48-25998CE42379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8B98644-D553-413B-9D15-B84A2D0A3C26}">
      <dgm:prSet phldrT="[Text]" custT="1"/>
      <dgm:spPr/>
      <dgm:t>
        <a:bodyPr/>
        <a:lstStyle/>
        <a:p>
          <a:r>
            <a:rPr lang="cs-CZ" sz="2000" dirty="0" smtClean="0"/>
            <a:t>A:</a:t>
          </a:r>
        </a:p>
        <a:p>
          <a:r>
            <a:rPr lang="cs-CZ" sz="2000" dirty="0" smtClean="0"/>
            <a:t>Zklidnění</a:t>
          </a:r>
          <a:endParaRPr lang="cs-CZ" sz="2000" dirty="0"/>
        </a:p>
      </dgm:t>
    </dgm:pt>
    <dgm:pt modelId="{246ED70D-C0C4-4F13-B179-08D1AE223F44}" type="parTrans" cxnId="{F05BC2D7-9882-478E-B9DB-538821FD4148}">
      <dgm:prSet/>
      <dgm:spPr/>
      <dgm:t>
        <a:bodyPr/>
        <a:lstStyle/>
        <a:p>
          <a:endParaRPr lang="cs-CZ"/>
        </a:p>
      </dgm:t>
    </dgm:pt>
    <dgm:pt modelId="{191DB598-0448-4E9D-AC65-4AE54BE817C9}" type="sibTrans" cxnId="{F05BC2D7-9882-478E-B9DB-538821FD4148}">
      <dgm:prSet/>
      <dgm:spPr/>
      <dgm:t>
        <a:bodyPr/>
        <a:lstStyle/>
        <a:p>
          <a:endParaRPr lang="cs-CZ"/>
        </a:p>
      </dgm:t>
    </dgm:pt>
    <dgm:pt modelId="{2D9FF2AF-1BD6-4589-9762-910866BF8FD1}">
      <dgm:prSet phldrT="[Text]" custT="1"/>
      <dgm:spPr/>
      <dgm:t>
        <a:bodyPr/>
        <a:lstStyle/>
        <a:p>
          <a:r>
            <a:rPr lang="cs-CZ" sz="2000" dirty="0" smtClean="0"/>
            <a:t>B:</a:t>
          </a:r>
        </a:p>
        <a:p>
          <a:r>
            <a:rPr lang="cs-CZ" sz="2000" dirty="0" smtClean="0"/>
            <a:t>Poskytování informací</a:t>
          </a:r>
          <a:endParaRPr lang="cs-CZ" sz="2000" dirty="0"/>
        </a:p>
      </dgm:t>
    </dgm:pt>
    <dgm:pt modelId="{18F16995-95CB-461A-A0CB-38453DC988C5}" type="parTrans" cxnId="{E3F9E3FD-00DB-493E-83FE-2FEC75EA35AD}">
      <dgm:prSet/>
      <dgm:spPr/>
      <dgm:t>
        <a:bodyPr/>
        <a:lstStyle/>
        <a:p>
          <a:endParaRPr lang="cs-CZ"/>
        </a:p>
      </dgm:t>
    </dgm:pt>
    <dgm:pt modelId="{8BF8DF8B-B02B-4204-BB6C-5E3C2F66E337}" type="sibTrans" cxnId="{E3F9E3FD-00DB-493E-83FE-2FEC75EA35AD}">
      <dgm:prSet/>
      <dgm:spPr/>
      <dgm:t>
        <a:bodyPr/>
        <a:lstStyle/>
        <a:p>
          <a:endParaRPr lang="cs-CZ"/>
        </a:p>
      </dgm:t>
    </dgm:pt>
    <dgm:pt modelId="{8B8F9B2B-61BD-426E-8C05-36A6A81B33EC}">
      <dgm:prSet phldrT="[Text]" custT="1"/>
      <dgm:spPr/>
      <dgm:t>
        <a:bodyPr/>
        <a:lstStyle/>
        <a:p>
          <a:r>
            <a:rPr lang="cs-CZ" sz="2000" dirty="0" smtClean="0"/>
            <a:t>C:</a:t>
          </a:r>
        </a:p>
        <a:p>
          <a:r>
            <a:rPr lang="cs-CZ" sz="2000" dirty="0" smtClean="0"/>
            <a:t>Stanovení cílů</a:t>
          </a:r>
          <a:endParaRPr lang="cs-CZ" sz="2000" dirty="0"/>
        </a:p>
      </dgm:t>
    </dgm:pt>
    <dgm:pt modelId="{F2BC9B1F-AF9D-4062-8B3C-8035E78EBD1F}" type="parTrans" cxnId="{C84CCF4B-3BB1-4F08-9BC0-D09FE5BF08F8}">
      <dgm:prSet/>
      <dgm:spPr/>
      <dgm:t>
        <a:bodyPr/>
        <a:lstStyle/>
        <a:p>
          <a:endParaRPr lang="cs-CZ"/>
        </a:p>
      </dgm:t>
    </dgm:pt>
    <dgm:pt modelId="{BBCEA3D4-14B8-4295-B518-7EAC25E4815F}" type="sibTrans" cxnId="{C84CCF4B-3BB1-4F08-9BC0-D09FE5BF08F8}">
      <dgm:prSet/>
      <dgm:spPr/>
      <dgm:t>
        <a:bodyPr/>
        <a:lstStyle/>
        <a:p>
          <a:endParaRPr lang="cs-CZ"/>
        </a:p>
      </dgm:t>
    </dgm:pt>
    <dgm:pt modelId="{6F6E5561-E6FF-47E3-A6D2-D60D845C746C}">
      <dgm:prSet phldrT="[Text]" custT="1"/>
      <dgm:spPr/>
      <dgm:t>
        <a:bodyPr/>
        <a:lstStyle/>
        <a:p>
          <a:r>
            <a:rPr lang="cs-CZ" sz="2000" dirty="0" smtClean="0"/>
            <a:t>D:</a:t>
          </a:r>
        </a:p>
        <a:p>
          <a:r>
            <a:rPr lang="cs-CZ" sz="2000" dirty="0" smtClean="0"/>
            <a:t>Plánování aktivit</a:t>
          </a:r>
          <a:endParaRPr lang="cs-CZ" sz="2000" dirty="0"/>
        </a:p>
      </dgm:t>
    </dgm:pt>
    <dgm:pt modelId="{BD4F1419-2644-4024-BDCC-0479A9750C84}" type="parTrans" cxnId="{613EFDF8-C6F3-4E83-B35F-655D0A284FCA}">
      <dgm:prSet/>
      <dgm:spPr/>
      <dgm:t>
        <a:bodyPr/>
        <a:lstStyle/>
        <a:p>
          <a:endParaRPr lang="cs-CZ"/>
        </a:p>
      </dgm:t>
    </dgm:pt>
    <dgm:pt modelId="{A36E3146-E2ED-46D1-AB18-10A5AC55011D}" type="sibTrans" cxnId="{613EFDF8-C6F3-4E83-B35F-655D0A284FCA}">
      <dgm:prSet/>
      <dgm:spPr/>
      <dgm:t>
        <a:bodyPr/>
        <a:lstStyle/>
        <a:p>
          <a:endParaRPr lang="cs-CZ"/>
        </a:p>
      </dgm:t>
    </dgm:pt>
    <dgm:pt modelId="{0F0728A7-BE13-4FBB-BA0A-881EAAE84859}">
      <dgm:prSet phldrT="[Text]" custT="1"/>
      <dgm:spPr/>
      <dgm:t>
        <a:bodyPr/>
        <a:lstStyle/>
        <a:p>
          <a:r>
            <a:rPr lang="cs-CZ" sz="2000" dirty="0" smtClean="0"/>
            <a:t>E:</a:t>
          </a:r>
        </a:p>
        <a:p>
          <a:r>
            <a:rPr lang="cs-CZ" sz="2000" dirty="0" smtClean="0"/>
            <a:t>Perspektiva klienta</a:t>
          </a:r>
          <a:endParaRPr lang="cs-CZ" sz="2000" dirty="0"/>
        </a:p>
      </dgm:t>
    </dgm:pt>
    <dgm:pt modelId="{1970271A-5650-4762-9D96-7A28528D3472}" type="parTrans" cxnId="{4F2DAFC3-3ACB-42EE-A2EA-964687BC75C0}">
      <dgm:prSet/>
      <dgm:spPr/>
      <dgm:t>
        <a:bodyPr/>
        <a:lstStyle/>
        <a:p>
          <a:endParaRPr lang="cs-CZ"/>
        </a:p>
      </dgm:t>
    </dgm:pt>
    <dgm:pt modelId="{F435BD96-AFE3-4344-AFF1-7002A41C9C3C}" type="sibTrans" cxnId="{4F2DAFC3-3ACB-42EE-A2EA-964687BC75C0}">
      <dgm:prSet/>
      <dgm:spPr/>
      <dgm:t>
        <a:bodyPr/>
        <a:lstStyle/>
        <a:p>
          <a:endParaRPr lang="cs-CZ"/>
        </a:p>
      </dgm:t>
    </dgm:pt>
    <dgm:pt modelId="{401329B5-C1D0-49D6-9EC2-0BC77F97DAA0}" type="pres">
      <dgm:prSet presAssocID="{A1601689-CEB1-4480-BC48-25998CE4237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1C9BE72-7FBC-46A9-98D1-B31EF451825E}" type="pres">
      <dgm:prSet presAssocID="{28B98644-D553-413B-9D15-B84A2D0A3C2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EAFA613-BCD7-4C1F-940E-2AE0D8B99942}" type="pres">
      <dgm:prSet presAssocID="{28B98644-D553-413B-9D15-B84A2D0A3C26}" presName="spNode" presStyleCnt="0"/>
      <dgm:spPr/>
    </dgm:pt>
    <dgm:pt modelId="{24452966-E3A5-4E49-A526-3F787B5D780A}" type="pres">
      <dgm:prSet presAssocID="{191DB598-0448-4E9D-AC65-4AE54BE817C9}" presName="sibTrans" presStyleLbl="sibTrans1D1" presStyleIdx="0" presStyleCnt="5"/>
      <dgm:spPr/>
      <dgm:t>
        <a:bodyPr/>
        <a:lstStyle/>
        <a:p>
          <a:endParaRPr lang="cs-CZ"/>
        </a:p>
      </dgm:t>
    </dgm:pt>
    <dgm:pt modelId="{966093EA-8CB8-4F8F-9DA3-045B043C6E67}" type="pres">
      <dgm:prSet presAssocID="{2D9FF2AF-1BD6-4589-9762-910866BF8FD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31DF4F2-79E7-4CBD-A2A8-9866DD2B288C}" type="pres">
      <dgm:prSet presAssocID="{2D9FF2AF-1BD6-4589-9762-910866BF8FD1}" presName="spNode" presStyleCnt="0"/>
      <dgm:spPr/>
    </dgm:pt>
    <dgm:pt modelId="{E4E5A4A5-E067-4749-9A33-A957B1717AEB}" type="pres">
      <dgm:prSet presAssocID="{8BF8DF8B-B02B-4204-BB6C-5E3C2F66E337}" presName="sibTrans" presStyleLbl="sibTrans1D1" presStyleIdx="1" presStyleCnt="5"/>
      <dgm:spPr/>
      <dgm:t>
        <a:bodyPr/>
        <a:lstStyle/>
        <a:p>
          <a:endParaRPr lang="cs-CZ"/>
        </a:p>
      </dgm:t>
    </dgm:pt>
    <dgm:pt modelId="{E7F0271F-817E-4BA6-AFC0-A6EFCE9C88DE}" type="pres">
      <dgm:prSet presAssocID="{8B8F9B2B-61BD-426E-8C05-36A6A81B33E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36E9D50-F3F5-4F4E-B786-27F7B5D28A4C}" type="pres">
      <dgm:prSet presAssocID="{8B8F9B2B-61BD-426E-8C05-36A6A81B33EC}" presName="spNode" presStyleCnt="0"/>
      <dgm:spPr/>
    </dgm:pt>
    <dgm:pt modelId="{D439F307-8B27-4ED2-8624-93B9EA58DEE7}" type="pres">
      <dgm:prSet presAssocID="{BBCEA3D4-14B8-4295-B518-7EAC25E4815F}" presName="sibTrans" presStyleLbl="sibTrans1D1" presStyleIdx="2" presStyleCnt="5"/>
      <dgm:spPr/>
      <dgm:t>
        <a:bodyPr/>
        <a:lstStyle/>
        <a:p>
          <a:endParaRPr lang="cs-CZ"/>
        </a:p>
      </dgm:t>
    </dgm:pt>
    <dgm:pt modelId="{5D071439-1E2C-4B73-90B8-A157240A94BF}" type="pres">
      <dgm:prSet presAssocID="{6F6E5561-E6FF-47E3-A6D2-D60D845C746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C94E93A-B06B-4AD8-A701-B4565A4B5EA6}" type="pres">
      <dgm:prSet presAssocID="{6F6E5561-E6FF-47E3-A6D2-D60D845C746C}" presName="spNode" presStyleCnt="0"/>
      <dgm:spPr/>
    </dgm:pt>
    <dgm:pt modelId="{B2192315-E4F9-4612-8587-5F38BCD0A9AA}" type="pres">
      <dgm:prSet presAssocID="{A36E3146-E2ED-46D1-AB18-10A5AC55011D}" presName="sibTrans" presStyleLbl="sibTrans1D1" presStyleIdx="3" presStyleCnt="5"/>
      <dgm:spPr/>
      <dgm:t>
        <a:bodyPr/>
        <a:lstStyle/>
        <a:p>
          <a:endParaRPr lang="cs-CZ"/>
        </a:p>
      </dgm:t>
    </dgm:pt>
    <dgm:pt modelId="{A1359B6E-E02E-4604-B380-CEB8711FF3E7}" type="pres">
      <dgm:prSet presAssocID="{0F0728A7-BE13-4FBB-BA0A-881EAAE8485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15C9D68-4F7F-4412-B206-FF26F7D394BB}" type="pres">
      <dgm:prSet presAssocID="{0F0728A7-BE13-4FBB-BA0A-881EAAE84859}" presName="spNode" presStyleCnt="0"/>
      <dgm:spPr/>
    </dgm:pt>
    <dgm:pt modelId="{DB36E9E8-C469-4636-A2AA-9D17E6958ADB}" type="pres">
      <dgm:prSet presAssocID="{F435BD96-AFE3-4344-AFF1-7002A41C9C3C}" presName="sibTrans" presStyleLbl="sibTrans1D1" presStyleIdx="4" presStyleCnt="5"/>
      <dgm:spPr/>
      <dgm:t>
        <a:bodyPr/>
        <a:lstStyle/>
        <a:p>
          <a:endParaRPr lang="cs-CZ"/>
        </a:p>
      </dgm:t>
    </dgm:pt>
  </dgm:ptLst>
  <dgm:cxnLst>
    <dgm:cxn modelId="{2B574634-8243-489C-B056-A9F61C99A634}" type="presOf" srcId="{BBCEA3D4-14B8-4295-B518-7EAC25E4815F}" destId="{D439F307-8B27-4ED2-8624-93B9EA58DEE7}" srcOrd="0" destOrd="0" presId="urn:microsoft.com/office/officeart/2005/8/layout/cycle6"/>
    <dgm:cxn modelId="{C00A7134-8DD4-4DFD-9CC5-D38FFEF5BCE9}" type="presOf" srcId="{A1601689-CEB1-4480-BC48-25998CE42379}" destId="{401329B5-C1D0-49D6-9EC2-0BC77F97DAA0}" srcOrd="0" destOrd="0" presId="urn:microsoft.com/office/officeart/2005/8/layout/cycle6"/>
    <dgm:cxn modelId="{E3F9E3FD-00DB-493E-83FE-2FEC75EA35AD}" srcId="{A1601689-CEB1-4480-BC48-25998CE42379}" destId="{2D9FF2AF-1BD6-4589-9762-910866BF8FD1}" srcOrd="1" destOrd="0" parTransId="{18F16995-95CB-461A-A0CB-38453DC988C5}" sibTransId="{8BF8DF8B-B02B-4204-BB6C-5E3C2F66E337}"/>
    <dgm:cxn modelId="{0373E4CB-1F88-4F2B-BD0A-22983C07109D}" type="presOf" srcId="{8BF8DF8B-B02B-4204-BB6C-5E3C2F66E337}" destId="{E4E5A4A5-E067-4749-9A33-A957B1717AEB}" srcOrd="0" destOrd="0" presId="urn:microsoft.com/office/officeart/2005/8/layout/cycle6"/>
    <dgm:cxn modelId="{6B577B02-94F5-41E1-905F-FE52C460E3F9}" type="presOf" srcId="{0F0728A7-BE13-4FBB-BA0A-881EAAE84859}" destId="{A1359B6E-E02E-4604-B380-CEB8711FF3E7}" srcOrd="0" destOrd="0" presId="urn:microsoft.com/office/officeart/2005/8/layout/cycle6"/>
    <dgm:cxn modelId="{6A1A78C0-1A76-49AB-8F81-AAEB38094CD5}" type="presOf" srcId="{F435BD96-AFE3-4344-AFF1-7002A41C9C3C}" destId="{DB36E9E8-C469-4636-A2AA-9D17E6958ADB}" srcOrd="0" destOrd="0" presId="urn:microsoft.com/office/officeart/2005/8/layout/cycle6"/>
    <dgm:cxn modelId="{6A4283E3-4249-4BF6-BA1F-FF33B53EC145}" type="presOf" srcId="{28B98644-D553-413B-9D15-B84A2D0A3C26}" destId="{81C9BE72-7FBC-46A9-98D1-B31EF451825E}" srcOrd="0" destOrd="0" presId="urn:microsoft.com/office/officeart/2005/8/layout/cycle6"/>
    <dgm:cxn modelId="{7621625A-4A98-44C1-BA9A-EEA442D43120}" type="presOf" srcId="{2D9FF2AF-1BD6-4589-9762-910866BF8FD1}" destId="{966093EA-8CB8-4F8F-9DA3-045B043C6E67}" srcOrd="0" destOrd="0" presId="urn:microsoft.com/office/officeart/2005/8/layout/cycle6"/>
    <dgm:cxn modelId="{BEBB5A7A-B05F-4F6D-A572-52A3A89D1B31}" type="presOf" srcId="{A36E3146-E2ED-46D1-AB18-10A5AC55011D}" destId="{B2192315-E4F9-4612-8587-5F38BCD0A9AA}" srcOrd="0" destOrd="0" presId="urn:microsoft.com/office/officeart/2005/8/layout/cycle6"/>
    <dgm:cxn modelId="{613EFDF8-C6F3-4E83-B35F-655D0A284FCA}" srcId="{A1601689-CEB1-4480-BC48-25998CE42379}" destId="{6F6E5561-E6FF-47E3-A6D2-D60D845C746C}" srcOrd="3" destOrd="0" parTransId="{BD4F1419-2644-4024-BDCC-0479A9750C84}" sibTransId="{A36E3146-E2ED-46D1-AB18-10A5AC55011D}"/>
    <dgm:cxn modelId="{F05BC2D7-9882-478E-B9DB-538821FD4148}" srcId="{A1601689-CEB1-4480-BC48-25998CE42379}" destId="{28B98644-D553-413B-9D15-B84A2D0A3C26}" srcOrd="0" destOrd="0" parTransId="{246ED70D-C0C4-4F13-B179-08D1AE223F44}" sibTransId="{191DB598-0448-4E9D-AC65-4AE54BE817C9}"/>
    <dgm:cxn modelId="{DC8B4C3C-9BCB-47CE-B9A8-9441425607DC}" type="presOf" srcId="{8B8F9B2B-61BD-426E-8C05-36A6A81B33EC}" destId="{E7F0271F-817E-4BA6-AFC0-A6EFCE9C88DE}" srcOrd="0" destOrd="0" presId="urn:microsoft.com/office/officeart/2005/8/layout/cycle6"/>
    <dgm:cxn modelId="{4F2DAFC3-3ACB-42EE-A2EA-964687BC75C0}" srcId="{A1601689-CEB1-4480-BC48-25998CE42379}" destId="{0F0728A7-BE13-4FBB-BA0A-881EAAE84859}" srcOrd="4" destOrd="0" parTransId="{1970271A-5650-4762-9D96-7A28528D3472}" sibTransId="{F435BD96-AFE3-4344-AFF1-7002A41C9C3C}"/>
    <dgm:cxn modelId="{56994959-B60F-4860-87DF-71B71CE52A74}" type="presOf" srcId="{6F6E5561-E6FF-47E3-A6D2-D60D845C746C}" destId="{5D071439-1E2C-4B73-90B8-A157240A94BF}" srcOrd="0" destOrd="0" presId="urn:microsoft.com/office/officeart/2005/8/layout/cycle6"/>
    <dgm:cxn modelId="{939DF401-0079-4698-94D7-F3ED54D87150}" type="presOf" srcId="{191DB598-0448-4E9D-AC65-4AE54BE817C9}" destId="{24452966-E3A5-4E49-A526-3F787B5D780A}" srcOrd="0" destOrd="0" presId="urn:microsoft.com/office/officeart/2005/8/layout/cycle6"/>
    <dgm:cxn modelId="{C84CCF4B-3BB1-4F08-9BC0-D09FE5BF08F8}" srcId="{A1601689-CEB1-4480-BC48-25998CE42379}" destId="{8B8F9B2B-61BD-426E-8C05-36A6A81B33EC}" srcOrd="2" destOrd="0" parTransId="{F2BC9B1F-AF9D-4062-8B3C-8035E78EBD1F}" sibTransId="{BBCEA3D4-14B8-4295-B518-7EAC25E4815F}"/>
    <dgm:cxn modelId="{D0FAF130-CE66-41F7-A5F3-A7C83F185842}" type="presParOf" srcId="{401329B5-C1D0-49D6-9EC2-0BC77F97DAA0}" destId="{81C9BE72-7FBC-46A9-98D1-B31EF451825E}" srcOrd="0" destOrd="0" presId="urn:microsoft.com/office/officeart/2005/8/layout/cycle6"/>
    <dgm:cxn modelId="{8276C63F-2471-4A82-B9DB-5D212C965E6F}" type="presParOf" srcId="{401329B5-C1D0-49D6-9EC2-0BC77F97DAA0}" destId="{3EAFA613-BCD7-4C1F-940E-2AE0D8B99942}" srcOrd="1" destOrd="0" presId="urn:microsoft.com/office/officeart/2005/8/layout/cycle6"/>
    <dgm:cxn modelId="{1BE6D492-CFCB-4D83-860E-83533AB2A0FA}" type="presParOf" srcId="{401329B5-C1D0-49D6-9EC2-0BC77F97DAA0}" destId="{24452966-E3A5-4E49-A526-3F787B5D780A}" srcOrd="2" destOrd="0" presId="urn:microsoft.com/office/officeart/2005/8/layout/cycle6"/>
    <dgm:cxn modelId="{7F959945-CAE9-4B7B-B2F6-2FDC5667B750}" type="presParOf" srcId="{401329B5-C1D0-49D6-9EC2-0BC77F97DAA0}" destId="{966093EA-8CB8-4F8F-9DA3-045B043C6E67}" srcOrd="3" destOrd="0" presId="urn:microsoft.com/office/officeart/2005/8/layout/cycle6"/>
    <dgm:cxn modelId="{112F1D63-9DCE-4EBD-A025-2C4CF8812B0A}" type="presParOf" srcId="{401329B5-C1D0-49D6-9EC2-0BC77F97DAA0}" destId="{231DF4F2-79E7-4CBD-A2A8-9866DD2B288C}" srcOrd="4" destOrd="0" presId="urn:microsoft.com/office/officeart/2005/8/layout/cycle6"/>
    <dgm:cxn modelId="{A29A1005-4C3F-4C2C-8808-B18DE34875A3}" type="presParOf" srcId="{401329B5-C1D0-49D6-9EC2-0BC77F97DAA0}" destId="{E4E5A4A5-E067-4749-9A33-A957B1717AEB}" srcOrd="5" destOrd="0" presId="urn:microsoft.com/office/officeart/2005/8/layout/cycle6"/>
    <dgm:cxn modelId="{3A129F53-595A-48E7-B9F0-69AD09567DF9}" type="presParOf" srcId="{401329B5-C1D0-49D6-9EC2-0BC77F97DAA0}" destId="{E7F0271F-817E-4BA6-AFC0-A6EFCE9C88DE}" srcOrd="6" destOrd="0" presId="urn:microsoft.com/office/officeart/2005/8/layout/cycle6"/>
    <dgm:cxn modelId="{1997E738-CC3E-406B-AD43-7E0DD92B8F9E}" type="presParOf" srcId="{401329B5-C1D0-49D6-9EC2-0BC77F97DAA0}" destId="{936E9D50-F3F5-4F4E-B786-27F7B5D28A4C}" srcOrd="7" destOrd="0" presId="urn:microsoft.com/office/officeart/2005/8/layout/cycle6"/>
    <dgm:cxn modelId="{02B39C71-8FFE-4DAF-82D2-425E3952C897}" type="presParOf" srcId="{401329B5-C1D0-49D6-9EC2-0BC77F97DAA0}" destId="{D439F307-8B27-4ED2-8624-93B9EA58DEE7}" srcOrd="8" destOrd="0" presId="urn:microsoft.com/office/officeart/2005/8/layout/cycle6"/>
    <dgm:cxn modelId="{716E90D0-71F8-4A01-8F70-E5B3A86C4C1A}" type="presParOf" srcId="{401329B5-C1D0-49D6-9EC2-0BC77F97DAA0}" destId="{5D071439-1E2C-4B73-90B8-A157240A94BF}" srcOrd="9" destOrd="0" presId="urn:microsoft.com/office/officeart/2005/8/layout/cycle6"/>
    <dgm:cxn modelId="{5DC61B36-0F2C-46E2-A4F9-5039C86A6722}" type="presParOf" srcId="{401329B5-C1D0-49D6-9EC2-0BC77F97DAA0}" destId="{9C94E93A-B06B-4AD8-A701-B4565A4B5EA6}" srcOrd="10" destOrd="0" presId="urn:microsoft.com/office/officeart/2005/8/layout/cycle6"/>
    <dgm:cxn modelId="{AEED58CE-6123-4301-A2EF-FCB8396FE4EC}" type="presParOf" srcId="{401329B5-C1D0-49D6-9EC2-0BC77F97DAA0}" destId="{B2192315-E4F9-4612-8587-5F38BCD0A9AA}" srcOrd="11" destOrd="0" presId="urn:microsoft.com/office/officeart/2005/8/layout/cycle6"/>
    <dgm:cxn modelId="{7DECB4D6-06DD-49C5-AEBF-79942221311B}" type="presParOf" srcId="{401329B5-C1D0-49D6-9EC2-0BC77F97DAA0}" destId="{A1359B6E-E02E-4604-B380-CEB8711FF3E7}" srcOrd="12" destOrd="0" presId="urn:microsoft.com/office/officeart/2005/8/layout/cycle6"/>
    <dgm:cxn modelId="{CC9DED8D-CE3C-402D-93B9-4C8239F6D0A6}" type="presParOf" srcId="{401329B5-C1D0-49D6-9EC2-0BC77F97DAA0}" destId="{715C9D68-4F7F-4412-B206-FF26F7D394BB}" srcOrd="13" destOrd="0" presId="urn:microsoft.com/office/officeart/2005/8/layout/cycle6"/>
    <dgm:cxn modelId="{711A6D89-C86D-4D32-AF3F-E74326F4BEC9}" type="presParOf" srcId="{401329B5-C1D0-49D6-9EC2-0BC77F97DAA0}" destId="{DB36E9E8-C469-4636-A2AA-9D17E6958ADB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ABFA21-866B-4F16-ACC8-A2543DB2D978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E679EB5-2991-4F92-865E-257215C13BA7}">
      <dgm:prSet phldrT="[Text]" custT="1"/>
      <dgm:spPr/>
      <dgm:t>
        <a:bodyPr/>
        <a:lstStyle/>
        <a:p>
          <a:r>
            <a:rPr lang="cs-CZ" sz="2000" dirty="0" smtClean="0"/>
            <a:t>A:</a:t>
          </a:r>
        </a:p>
        <a:p>
          <a:r>
            <a:rPr lang="cs-CZ" sz="2000" dirty="0" smtClean="0"/>
            <a:t>Zpětná vazba</a:t>
          </a:r>
          <a:endParaRPr lang="cs-CZ" sz="2000" dirty="0"/>
        </a:p>
      </dgm:t>
    </dgm:pt>
    <dgm:pt modelId="{B289A537-1DE2-4C17-9AE5-8801B6D28380}" type="parTrans" cxnId="{067BD211-71A5-42B9-8F17-25874D589F97}">
      <dgm:prSet/>
      <dgm:spPr/>
      <dgm:t>
        <a:bodyPr/>
        <a:lstStyle/>
        <a:p>
          <a:endParaRPr lang="cs-CZ"/>
        </a:p>
      </dgm:t>
    </dgm:pt>
    <dgm:pt modelId="{DA06F7E1-D324-4AB4-AF8B-88338D3E2513}" type="sibTrans" cxnId="{067BD211-71A5-42B9-8F17-25874D589F97}">
      <dgm:prSet/>
      <dgm:spPr/>
      <dgm:t>
        <a:bodyPr/>
        <a:lstStyle/>
        <a:p>
          <a:endParaRPr lang="cs-CZ"/>
        </a:p>
      </dgm:t>
    </dgm:pt>
    <dgm:pt modelId="{B2FDB397-280D-47DD-B886-AFEB33A1803D}">
      <dgm:prSet phldrT="[Text]" custT="1"/>
      <dgm:spPr/>
      <dgm:t>
        <a:bodyPr/>
        <a:lstStyle/>
        <a:p>
          <a:r>
            <a:rPr lang="cs-CZ" sz="2000" dirty="0" smtClean="0"/>
            <a:t>B:</a:t>
          </a:r>
        </a:p>
        <a:p>
          <a:r>
            <a:rPr lang="cs-CZ" sz="2000" dirty="0" smtClean="0"/>
            <a:t>Uzemnění</a:t>
          </a:r>
          <a:endParaRPr lang="cs-CZ" sz="2000" dirty="0"/>
        </a:p>
      </dgm:t>
    </dgm:pt>
    <dgm:pt modelId="{465B3727-F404-45C8-9338-EC87839C8563}" type="parTrans" cxnId="{3EB153F6-4D59-473F-8BC1-94A7745BC73F}">
      <dgm:prSet/>
      <dgm:spPr/>
      <dgm:t>
        <a:bodyPr/>
        <a:lstStyle/>
        <a:p>
          <a:endParaRPr lang="cs-CZ"/>
        </a:p>
      </dgm:t>
    </dgm:pt>
    <dgm:pt modelId="{3EC4EC10-6CD4-43D2-B2B1-FE574BC39093}" type="sibTrans" cxnId="{3EB153F6-4D59-473F-8BC1-94A7745BC73F}">
      <dgm:prSet/>
      <dgm:spPr/>
      <dgm:t>
        <a:bodyPr/>
        <a:lstStyle/>
        <a:p>
          <a:endParaRPr lang="cs-CZ"/>
        </a:p>
      </dgm:t>
    </dgm:pt>
    <dgm:pt modelId="{9191CA32-3644-4298-824F-03FC5D96CA72}">
      <dgm:prSet phldrT="[Text]" custT="1"/>
      <dgm:spPr/>
      <dgm:t>
        <a:bodyPr/>
        <a:lstStyle/>
        <a:p>
          <a:r>
            <a:rPr lang="cs-CZ" sz="2000" dirty="0" smtClean="0"/>
            <a:t>C:</a:t>
          </a:r>
        </a:p>
        <a:p>
          <a:r>
            <a:rPr lang="cs-CZ" sz="2000" dirty="0" smtClean="0"/>
            <a:t>Společné vyhodnocení</a:t>
          </a:r>
          <a:endParaRPr lang="cs-CZ" sz="2000" dirty="0"/>
        </a:p>
      </dgm:t>
    </dgm:pt>
    <dgm:pt modelId="{B3EF9C1A-01F6-4C67-B878-385FF54BEE09}" type="parTrans" cxnId="{9E991B3F-97E8-46B7-B3EC-491C5DB95600}">
      <dgm:prSet/>
      <dgm:spPr/>
      <dgm:t>
        <a:bodyPr/>
        <a:lstStyle/>
        <a:p>
          <a:endParaRPr lang="cs-CZ"/>
        </a:p>
      </dgm:t>
    </dgm:pt>
    <dgm:pt modelId="{C610D053-CB5C-4510-9D83-B32DBDB0A942}" type="sibTrans" cxnId="{9E991B3F-97E8-46B7-B3EC-491C5DB95600}">
      <dgm:prSet/>
      <dgm:spPr/>
      <dgm:t>
        <a:bodyPr/>
        <a:lstStyle/>
        <a:p>
          <a:endParaRPr lang="cs-CZ"/>
        </a:p>
      </dgm:t>
    </dgm:pt>
    <dgm:pt modelId="{A9230195-90CB-428A-84CE-02AA56159259}">
      <dgm:prSet phldrT="[Text]" custT="1"/>
      <dgm:spPr/>
      <dgm:t>
        <a:bodyPr/>
        <a:lstStyle/>
        <a:p>
          <a:r>
            <a:rPr lang="cs-CZ" sz="2000" dirty="0" smtClean="0"/>
            <a:t>D:</a:t>
          </a:r>
        </a:p>
        <a:p>
          <a:r>
            <a:rPr lang="cs-CZ" sz="2000" dirty="0" smtClean="0"/>
            <a:t>Hodnocení </a:t>
          </a:r>
          <a:r>
            <a:rPr lang="cs-CZ" sz="2000" dirty="0" err="1" smtClean="0"/>
            <a:t>supervidovaného</a:t>
          </a:r>
          <a:endParaRPr lang="cs-CZ" sz="2000" dirty="0"/>
        </a:p>
      </dgm:t>
    </dgm:pt>
    <dgm:pt modelId="{6FAAA904-BB16-44F1-8A35-33F8A5F0B2B2}" type="parTrans" cxnId="{696A2EB8-63EA-4165-8F08-797DC716EBEF}">
      <dgm:prSet/>
      <dgm:spPr/>
      <dgm:t>
        <a:bodyPr/>
        <a:lstStyle/>
        <a:p>
          <a:endParaRPr lang="cs-CZ"/>
        </a:p>
      </dgm:t>
    </dgm:pt>
    <dgm:pt modelId="{6E229BB4-6F15-4C66-A80D-AC715E79256D}" type="sibTrans" cxnId="{696A2EB8-63EA-4165-8F08-797DC716EBEF}">
      <dgm:prSet/>
      <dgm:spPr/>
      <dgm:t>
        <a:bodyPr/>
        <a:lstStyle/>
        <a:p>
          <a:endParaRPr lang="cs-CZ"/>
        </a:p>
      </dgm:t>
    </dgm:pt>
    <dgm:pt modelId="{B2405537-1727-4163-9CF3-F4673FE93235}">
      <dgm:prSet phldrT="[Text]" custT="1"/>
      <dgm:spPr/>
      <dgm:t>
        <a:bodyPr/>
        <a:lstStyle/>
        <a:p>
          <a:r>
            <a:rPr lang="cs-CZ" sz="2000" dirty="0" smtClean="0"/>
            <a:t>E:</a:t>
          </a:r>
        </a:p>
        <a:p>
          <a:r>
            <a:rPr lang="cs-CZ" sz="2000" dirty="0" smtClean="0"/>
            <a:t>Stanovení</a:t>
          </a:r>
        </a:p>
        <a:p>
          <a:r>
            <a:rPr lang="cs-CZ" sz="2000" dirty="0" smtClean="0"/>
            <a:t>nového kontraktu</a:t>
          </a:r>
          <a:endParaRPr lang="cs-CZ" sz="2000" dirty="0"/>
        </a:p>
      </dgm:t>
    </dgm:pt>
    <dgm:pt modelId="{6E511310-AF23-4AA3-97DE-D24B4D84EE76}" type="parTrans" cxnId="{C9CBC77E-FFF4-4782-904D-43ECC3335BB0}">
      <dgm:prSet/>
      <dgm:spPr/>
      <dgm:t>
        <a:bodyPr/>
        <a:lstStyle/>
        <a:p>
          <a:endParaRPr lang="cs-CZ"/>
        </a:p>
      </dgm:t>
    </dgm:pt>
    <dgm:pt modelId="{8B815210-DF4B-48AB-A812-23DE17272525}" type="sibTrans" cxnId="{C9CBC77E-FFF4-4782-904D-43ECC3335BB0}">
      <dgm:prSet/>
      <dgm:spPr/>
      <dgm:t>
        <a:bodyPr/>
        <a:lstStyle/>
        <a:p>
          <a:endParaRPr lang="cs-CZ"/>
        </a:p>
      </dgm:t>
    </dgm:pt>
    <dgm:pt modelId="{7BDD778D-4505-4FF5-9EEE-769D9A335F37}" type="pres">
      <dgm:prSet presAssocID="{48ABFA21-866B-4F16-ACC8-A2543DB2D97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A1EE465D-6271-4309-BA9B-8F5944314213}" type="pres">
      <dgm:prSet presAssocID="{48ABFA21-866B-4F16-ACC8-A2543DB2D978}" presName="cycle" presStyleCnt="0"/>
      <dgm:spPr/>
    </dgm:pt>
    <dgm:pt modelId="{C854A1E3-EA4B-40C8-B219-23051CE88C38}" type="pres">
      <dgm:prSet presAssocID="{CE679EB5-2991-4F92-865E-257215C13BA7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DFE061F-71FB-493F-9ABE-FB02FBF3B411}" type="pres">
      <dgm:prSet presAssocID="{DA06F7E1-D324-4AB4-AF8B-88338D3E2513}" presName="sibTransFirstNode" presStyleLbl="bgShp" presStyleIdx="0" presStyleCnt="1"/>
      <dgm:spPr/>
      <dgm:t>
        <a:bodyPr/>
        <a:lstStyle/>
        <a:p>
          <a:endParaRPr lang="cs-CZ"/>
        </a:p>
      </dgm:t>
    </dgm:pt>
    <dgm:pt modelId="{5338E96B-162A-49A8-8983-B8BE1023AC30}" type="pres">
      <dgm:prSet presAssocID="{B2FDB397-280D-47DD-B886-AFEB33A1803D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55D374C-241B-4214-8865-8648D1953828}" type="pres">
      <dgm:prSet presAssocID="{9191CA32-3644-4298-824F-03FC5D96CA72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91009EB-6CF9-4E9F-B992-8A412A2A284D}" type="pres">
      <dgm:prSet presAssocID="{A9230195-90CB-428A-84CE-02AA56159259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C91FF64-EAA0-4278-8DA2-F7D67C120E06}" type="pres">
      <dgm:prSet presAssocID="{B2405537-1727-4163-9CF3-F4673FE93235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96A2EB8-63EA-4165-8F08-797DC716EBEF}" srcId="{48ABFA21-866B-4F16-ACC8-A2543DB2D978}" destId="{A9230195-90CB-428A-84CE-02AA56159259}" srcOrd="3" destOrd="0" parTransId="{6FAAA904-BB16-44F1-8A35-33F8A5F0B2B2}" sibTransId="{6E229BB4-6F15-4C66-A80D-AC715E79256D}"/>
    <dgm:cxn modelId="{13A90E71-6B14-4CC7-A7FC-335AC9B34114}" type="presOf" srcId="{A9230195-90CB-428A-84CE-02AA56159259}" destId="{E91009EB-6CF9-4E9F-B992-8A412A2A284D}" srcOrd="0" destOrd="0" presId="urn:microsoft.com/office/officeart/2005/8/layout/cycle3"/>
    <dgm:cxn modelId="{9E991B3F-97E8-46B7-B3EC-491C5DB95600}" srcId="{48ABFA21-866B-4F16-ACC8-A2543DB2D978}" destId="{9191CA32-3644-4298-824F-03FC5D96CA72}" srcOrd="2" destOrd="0" parTransId="{B3EF9C1A-01F6-4C67-B878-385FF54BEE09}" sibTransId="{C610D053-CB5C-4510-9D83-B32DBDB0A942}"/>
    <dgm:cxn modelId="{23A45360-1655-4EBE-90C1-BDFACF3B843A}" type="presOf" srcId="{48ABFA21-866B-4F16-ACC8-A2543DB2D978}" destId="{7BDD778D-4505-4FF5-9EEE-769D9A335F37}" srcOrd="0" destOrd="0" presId="urn:microsoft.com/office/officeart/2005/8/layout/cycle3"/>
    <dgm:cxn modelId="{3EB153F6-4D59-473F-8BC1-94A7745BC73F}" srcId="{48ABFA21-866B-4F16-ACC8-A2543DB2D978}" destId="{B2FDB397-280D-47DD-B886-AFEB33A1803D}" srcOrd="1" destOrd="0" parTransId="{465B3727-F404-45C8-9338-EC87839C8563}" sibTransId="{3EC4EC10-6CD4-43D2-B2B1-FE574BC39093}"/>
    <dgm:cxn modelId="{B022578D-D040-4431-86F7-E5611179D4F2}" type="presOf" srcId="{9191CA32-3644-4298-824F-03FC5D96CA72}" destId="{955D374C-241B-4214-8865-8648D1953828}" srcOrd="0" destOrd="0" presId="urn:microsoft.com/office/officeart/2005/8/layout/cycle3"/>
    <dgm:cxn modelId="{067BD211-71A5-42B9-8F17-25874D589F97}" srcId="{48ABFA21-866B-4F16-ACC8-A2543DB2D978}" destId="{CE679EB5-2991-4F92-865E-257215C13BA7}" srcOrd="0" destOrd="0" parTransId="{B289A537-1DE2-4C17-9AE5-8801B6D28380}" sibTransId="{DA06F7E1-D324-4AB4-AF8B-88338D3E2513}"/>
    <dgm:cxn modelId="{AC1D98D0-BD26-4CEA-9217-45C67021AB22}" type="presOf" srcId="{CE679EB5-2991-4F92-865E-257215C13BA7}" destId="{C854A1E3-EA4B-40C8-B219-23051CE88C38}" srcOrd="0" destOrd="0" presId="urn:microsoft.com/office/officeart/2005/8/layout/cycle3"/>
    <dgm:cxn modelId="{4DF3BDDD-C6A3-4B6C-8F95-3A838A3E0D26}" type="presOf" srcId="{B2FDB397-280D-47DD-B886-AFEB33A1803D}" destId="{5338E96B-162A-49A8-8983-B8BE1023AC30}" srcOrd="0" destOrd="0" presId="urn:microsoft.com/office/officeart/2005/8/layout/cycle3"/>
    <dgm:cxn modelId="{17AE4D58-7702-4ADB-B65E-7B4703AE174F}" type="presOf" srcId="{B2405537-1727-4163-9CF3-F4673FE93235}" destId="{9C91FF64-EAA0-4278-8DA2-F7D67C120E06}" srcOrd="0" destOrd="0" presId="urn:microsoft.com/office/officeart/2005/8/layout/cycle3"/>
    <dgm:cxn modelId="{C9CBC77E-FFF4-4782-904D-43ECC3335BB0}" srcId="{48ABFA21-866B-4F16-ACC8-A2543DB2D978}" destId="{B2405537-1727-4163-9CF3-F4673FE93235}" srcOrd="4" destOrd="0" parTransId="{6E511310-AF23-4AA3-97DE-D24B4D84EE76}" sibTransId="{8B815210-DF4B-48AB-A812-23DE17272525}"/>
    <dgm:cxn modelId="{3FC763E0-81D6-496C-B325-10C946FB80B3}" type="presOf" srcId="{DA06F7E1-D324-4AB4-AF8B-88338D3E2513}" destId="{BDFE061F-71FB-493F-9ABE-FB02FBF3B411}" srcOrd="0" destOrd="0" presId="urn:microsoft.com/office/officeart/2005/8/layout/cycle3"/>
    <dgm:cxn modelId="{1E811946-63A4-4A15-92DD-BBD8D320FF5C}" type="presParOf" srcId="{7BDD778D-4505-4FF5-9EEE-769D9A335F37}" destId="{A1EE465D-6271-4309-BA9B-8F5944314213}" srcOrd="0" destOrd="0" presId="urn:microsoft.com/office/officeart/2005/8/layout/cycle3"/>
    <dgm:cxn modelId="{C04521BA-513F-4F27-8A1A-F556315A2145}" type="presParOf" srcId="{A1EE465D-6271-4309-BA9B-8F5944314213}" destId="{C854A1E3-EA4B-40C8-B219-23051CE88C38}" srcOrd="0" destOrd="0" presId="urn:microsoft.com/office/officeart/2005/8/layout/cycle3"/>
    <dgm:cxn modelId="{A6A369D1-A900-4A2A-AA77-E1563C4A629C}" type="presParOf" srcId="{A1EE465D-6271-4309-BA9B-8F5944314213}" destId="{BDFE061F-71FB-493F-9ABE-FB02FBF3B411}" srcOrd="1" destOrd="0" presId="urn:microsoft.com/office/officeart/2005/8/layout/cycle3"/>
    <dgm:cxn modelId="{5F243B44-A28F-4305-B5F7-9F045CBDC93B}" type="presParOf" srcId="{A1EE465D-6271-4309-BA9B-8F5944314213}" destId="{5338E96B-162A-49A8-8983-B8BE1023AC30}" srcOrd="2" destOrd="0" presId="urn:microsoft.com/office/officeart/2005/8/layout/cycle3"/>
    <dgm:cxn modelId="{6973750C-3AC4-4CEB-83E6-5E8265AEFDDC}" type="presParOf" srcId="{A1EE465D-6271-4309-BA9B-8F5944314213}" destId="{955D374C-241B-4214-8865-8648D1953828}" srcOrd="3" destOrd="0" presId="urn:microsoft.com/office/officeart/2005/8/layout/cycle3"/>
    <dgm:cxn modelId="{F4283D88-672C-4BA0-86C6-36049F9A971A}" type="presParOf" srcId="{A1EE465D-6271-4309-BA9B-8F5944314213}" destId="{E91009EB-6CF9-4E9F-B992-8A412A2A284D}" srcOrd="4" destOrd="0" presId="urn:microsoft.com/office/officeart/2005/8/layout/cycle3"/>
    <dgm:cxn modelId="{B62015A3-70D7-423E-B65B-A77FB0D78AEF}" type="presParOf" srcId="{A1EE465D-6271-4309-BA9B-8F5944314213}" destId="{9C91FF64-EAA0-4278-8DA2-F7D67C120E06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B755203-3E78-45E1-A44B-2F472517311C}" type="doc">
      <dgm:prSet loTypeId="urn:microsoft.com/office/officeart/2005/8/layout/equation2" loCatId="process" qsTypeId="urn:microsoft.com/office/officeart/2005/8/quickstyle/simple1" qsCatId="simple" csTypeId="urn:microsoft.com/office/officeart/2005/8/colors/colorful1#1" csCatId="colorful" phldr="1"/>
      <dgm:spPr/>
    </dgm:pt>
    <dgm:pt modelId="{E482F496-2053-49E5-B604-DDA502B8451A}">
      <dgm:prSet phldrT="[Text]" custT="1"/>
      <dgm:spPr/>
      <dgm:t>
        <a:bodyPr/>
        <a:lstStyle/>
        <a:p>
          <a:r>
            <a:rPr lang="cs-CZ" sz="2000" dirty="0" smtClean="0"/>
            <a:t>Supervizor</a:t>
          </a:r>
          <a:endParaRPr lang="cs-CZ" sz="2000" dirty="0"/>
        </a:p>
      </dgm:t>
    </dgm:pt>
    <dgm:pt modelId="{29F0FE95-27EF-40DF-8F20-011C090A317B}" type="parTrans" cxnId="{68FC91AA-7B90-4D6B-AB31-7CDF2DCFD78C}">
      <dgm:prSet/>
      <dgm:spPr/>
      <dgm:t>
        <a:bodyPr/>
        <a:lstStyle/>
        <a:p>
          <a:endParaRPr lang="cs-CZ"/>
        </a:p>
      </dgm:t>
    </dgm:pt>
    <dgm:pt modelId="{6FA5E7C1-3585-48D6-84C4-DF57CCB3B9ED}" type="sibTrans" cxnId="{68FC91AA-7B90-4D6B-AB31-7CDF2DCFD78C}">
      <dgm:prSet/>
      <dgm:spPr/>
      <dgm:t>
        <a:bodyPr/>
        <a:lstStyle/>
        <a:p>
          <a:endParaRPr lang="cs-CZ"/>
        </a:p>
      </dgm:t>
    </dgm:pt>
    <dgm:pt modelId="{7488F864-F514-49CA-A5F5-98A9A97236E3}">
      <dgm:prSet phldrT="[Text]" custT="1"/>
      <dgm:spPr/>
      <dgm:t>
        <a:bodyPr/>
        <a:lstStyle/>
        <a:p>
          <a:r>
            <a:rPr lang="cs-CZ" sz="2000" dirty="0" err="1" smtClean="0"/>
            <a:t>Supervidovaný</a:t>
          </a:r>
          <a:endParaRPr lang="cs-CZ" sz="2000" dirty="0"/>
        </a:p>
      </dgm:t>
    </dgm:pt>
    <dgm:pt modelId="{AE54C654-B3B8-4E13-AD01-A6652EC21228}" type="parTrans" cxnId="{750C4E44-FF94-484E-9779-8FAB082ADDB0}">
      <dgm:prSet/>
      <dgm:spPr/>
      <dgm:t>
        <a:bodyPr/>
        <a:lstStyle/>
        <a:p>
          <a:endParaRPr lang="cs-CZ"/>
        </a:p>
      </dgm:t>
    </dgm:pt>
    <dgm:pt modelId="{C0228BC1-4FEF-449C-90C8-804A752DEFB2}" type="sibTrans" cxnId="{750C4E44-FF94-484E-9779-8FAB082ADDB0}">
      <dgm:prSet/>
      <dgm:spPr/>
      <dgm:t>
        <a:bodyPr/>
        <a:lstStyle/>
        <a:p>
          <a:endParaRPr lang="cs-CZ"/>
        </a:p>
      </dgm:t>
    </dgm:pt>
    <dgm:pt modelId="{42292E0A-755A-42AD-9F44-BB8ACDDBA5E2}">
      <dgm:prSet phldrT="[Text]"/>
      <dgm:spPr/>
      <dgm:t>
        <a:bodyPr/>
        <a:lstStyle/>
        <a:p>
          <a:r>
            <a:rPr lang="cs-CZ" dirty="0" smtClean="0"/>
            <a:t>Reflexivní spojenectví</a:t>
          </a:r>
        </a:p>
        <a:p>
          <a:r>
            <a:rPr lang="cs-CZ" dirty="0" smtClean="0"/>
            <a:t>Základní citový vztah</a:t>
          </a:r>
        </a:p>
        <a:p>
          <a:r>
            <a:rPr lang="cs-CZ" dirty="0" smtClean="0"/>
            <a:t>Nevědomý materiál</a:t>
          </a:r>
        </a:p>
      </dgm:t>
    </dgm:pt>
    <dgm:pt modelId="{5EBF2C95-8190-455E-B08C-3E0E9541604D}" type="parTrans" cxnId="{76B5AD2B-59E0-49E1-B179-56685037D350}">
      <dgm:prSet/>
      <dgm:spPr/>
      <dgm:t>
        <a:bodyPr/>
        <a:lstStyle/>
        <a:p>
          <a:endParaRPr lang="cs-CZ"/>
        </a:p>
      </dgm:t>
    </dgm:pt>
    <dgm:pt modelId="{D698DE8F-4D3F-4FBC-80E6-D0CE4EC35DF2}" type="sibTrans" cxnId="{76B5AD2B-59E0-49E1-B179-56685037D350}">
      <dgm:prSet/>
      <dgm:spPr/>
      <dgm:t>
        <a:bodyPr/>
        <a:lstStyle/>
        <a:p>
          <a:endParaRPr lang="cs-CZ"/>
        </a:p>
      </dgm:t>
    </dgm:pt>
    <dgm:pt modelId="{5C6825A7-9D07-4BF4-BB52-930AC4554ED4}" type="pres">
      <dgm:prSet presAssocID="{EB755203-3E78-45E1-A44B-2F472517311C}" presName="Name0" presStyleCnt="0">
        <dgm:presLayoutVars>
          <dgm:dir/>
          <dgm:resizeHandles val="exact"/>
        </dgm:presLayoutVars>
      </dgm:prSet>
      <dgm:spPr/>
    </dgm:pt>
    <dgm:pt modelId="{389B78DD-F514-4492-82A8-A2219E108FDA}" type="pres">
      <dgm:prSet presAssocID="{EB755203-3E78-45E1-A44B-2F472517311C}" presName="vNodes" presStyleCnt="0"/>
      <dgm:spPr/>
    </dgm:pt>
    <dgm:pt modelId="{13B13F54-090F-48D1-81FB-7AEBF05D2B83}" type="pres">
      <dgm:prSet presAssocID="{E482F496-2053-49E5-B604-DDA502B8451A}" presName="node" presStyleLbl="node1" presStyleIdx="0" presStyleCnt="3" custScaleX="19906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645667F-DD6B-4DB0-ADD7-9493C56298D3}" type="pres">
      <dgm:prSet presAssocID="{6FA5E7C1-3585-48D6-84C4-DF57CCB3B9ED}" presName="spacerT" presStyleCnt="0"/>
      <dgm:spPr/>
    </dgm:pt>
    <dgm:pt modelId="{59C6CD98-4922-4923-998E-4DF511F35E6F}" type="pres">
      <dgm:prSet presAssocID="{6FA5E7C1-3585-48D6-84C4-DF57CCB3B9ED}" presName="sibTrans" presStyleLbl="sibTrans2D1" presStyleIdx="0" presStyleCnt="2"/>
      <dgm:spPr/>
      <dgm:t>
        <a:bodyPr/>
        <a:lstStyle/>
        <a:p>
          <a:endParaRPr lang="cs-CZ"/>
        </a:p>
      </dgm:t>
    </dgm:pt>
    <dgm:pt modelId="{AF1B945D-86D8-468E-8B49-E213E6654DBF}" type="pres">
      <dgm:prSet presAssocID="{6FA5E7C1-3585-48D6-84C4-DF57CCB3B9ED}" presName="spacerB" presStyleCnt="0"/>
      <dgm:spPr/>
    </dgm:pt>
    <dgm:pt modelId="{8CB684DF-5F39-4CD2-A9BA-4B4AB8C1E7C3}" type="pres">
      <dgm:prSet presAssocID="{7488F864-F514-49CA-A5F5-98A9A97236E3}" presName="node" presStyleLbl="node1" presStyleIdx="1" presStyleCnt="3" custScaleX="19040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F3B21A0-26F0-4A09-ABF1-C003B38CE313}" type="pres">
      <dgm:prSet presAssocID="{EB755203-3E78-45E1-A44B-2F472517311C}" presName="sibTransLast" presStyleLbl="sibTrans2D1" presStyleIdx="1" presStyleCnt="2"/>
      <dgm:spPr/>
      <dgm:t>
        <a:bodyPr/>
        <a:lstStyle/>
        <a:p>
          <a:endParaRPr lang="cs-CZ"/>
        </a:p>
      </dgm:t>
    </dgm:pt>
    <dgm:pt modelId="{984195B8-F888-4C8D-855E-D2B5CDD3BE97}" type="pres">
      <dgm:prSet presAssocID="{EB755203-3E78-45E1-A44B-2F472517311C}" presName="connectorText" presStyleLbl="sibTrans2D1" presStyleIdx="1" presStyleCnt="2"/>
      <dgm:spPr/>
      <dgm:t>
        <a:bodyPr/>
        <a:lstStyle/>
        <a:p>
          <a:endParaRPr lang="cs-CZ"/>
        </a:p>
      </dgm:t>
    </dgm:pt>
    <dgm:pt modelId="{8A3B5B61-87A0-4FB1-82E6-3073C6F91DC3}" type="pres">
      <dgm:prSet presAssocID="{EB755203-3E78-45E1-A44B-2F472517311C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22E0506-02DF-4620-9F4D-5741B4D280C6}" type="presOf" srcId="{E482F496-2053-49E5-B604-DDA502B8451A}" destId="{13B13F54-090F-48D1-81FB-7AEBF05D2B83}" srcOrd="0" destOrd="0" presId="urn:microsoft.com/office/officeart/2005/8/layout/equation2"/>
    <dgm:cxn modelId="{AB191F33-6D6A-4769-8EEA-D706BFEB87C7}" type="presOf" srcId="{42292E0A-755A-42AD-9F44-BB8ACDDBA5E2}" destId="{8A3B5B61-87A0-4FB1-82E6-3073C6F91DC3}" srcOrd="0" destOrd="0" presId="urn:microsoft.com/office/officeart/2005/8/layout/equation2"/>
    <dgm:cxn modelId="{68FC91AA-7B90-4D6B-AB31-7CDF2DCFD78C}" srcId="{EB755203-3E78-45E1-A44B-2F472517311C}" destId="{E482F496-2053-49E5-B604-DDA502B8451A}" srcOrd="0" destOrd="0" parTransId="{29F0FE95-27EF-40DF-8F20-011C090A317B}" sibTransId="{6FA5E7C1-3585-48D6-84C4-DF57CCB3B9ED}"/>
    <dgm:cxn modelId="{750C4E44-FF94-484E-9779-8FAB082ADDB0}" srcId="{EB755203-3E78-45E1-A44B-2F472517311C}" destId="{7488F864-F514-49CA-A5F5-98A9A97236E3}" srcOrd="1" destOrd="0" parTransId="{AE54C654-B3B8-4E13-AD01-A6652EC21228}" sibTransId="{C0228BC1-4FEF-449C-90C8-804A752DEFB2}"/>
    <dgm:cxn modelId="{051112A8-85D1-4832-92FF-948BB388E419}" type="presOf" srcId="{C0228BC1-4FEF-449C-90C8-804A752DEFB2}" destId="{2F3B21A0-26F0-4A09-ABF1-C003B38CE313}" srcOrd="0" destOrd="0" presId="urn:microsoft.com/office/officeart/2005/8/layout/equation2"/>
    <dgm:cxn modelId="{C78C7B96-5E8F-4238-B1D0-AE4BF43DDF6E}" type="presOf" srcId="{7488F864-F514-49CA-A5F5-98A9A97236E3}" destId="{8CB684DF-5F39-4CD2-A9BA-4B4AB8C1E7C3}" srcOrd="0" destOrd="0" presId="urn:microsoft.com/office/officeart/2005/8/layout/equation2"/>
    <dgm:cxn modelId="{54C09BF8-96DD-4A7D-98A2-E9A55F81427C}" type="presOf" srcId="{C0228BC1-4FEF-449C-90C8-804A752DEFB2}" destId="{984195B8-F888-4C8D-855E-D2B5CDD3BE97}" srcOrd="1" destOrd="0" presId="urn:microsoft.com/office/officeart/2005/8/layout/equation2"/>
    <dgm:cxn modelId="{76B5AD2B-59E0-49E1-B179-56685037D350}" srcId="{EB755203-3E78-45E1-A44B-2F472517311C}" destId="{42292E0A-755A-42AD-9F44-BB8ACDDBA5E2}" srcOrd="2" destOrd="0" parTransId="{5EBF2C95-8190-455E-B08C-3E0E9541604D}" sibTransId="{D698DE8F-4D3F-4FBC-80E6-D0CE4EC35DF2}"/>
    <dgm:cxn modelId="{6C2F26E8-38B9-4031-AB28-B9492662B32B}" type="presOf" srcId="{6FA5E7C1-3585-48D6-84C4-DF57CCB3B9ED}" destId="{59C6CD98-4922-4923-998E-4DF511F35E6F}" srcOrd="0" destOrd="0" presId="urn:microsoft.com/office/officeart/2005/8/layout/equation2"/>
    <dgm:cxn modelId="{53EB4F33-D30A-4993-9FE9-4A3F2E771A4B}" type="presOf" srcId="{EB755203-3E78-45E1-A44B-2F472517311C}" destId="{5C6825A7-9D07-4BF4-BB52-930AC4554ED4}" srcOrd="0" destOrd="0" presId="urn:microsoft.com/office/officeart/2005/8/layout/equation2"/>
    <dgm:cxn modelId="{6F2A50AF-6E83-47A9-BD09-3DBC92949B01}" type="presParOf" srcId="{5C6825A7-9D07-4BF4-BB52-930AC4554ED4}" destId="{389B78DD-F514-4492-82A8-A2219E108FDA}" srcOrd="0" destOrd="0" presId="urn:microsoft.com/office/officeart/2005/8/layout/equation2"/>
    <dgm:cxn modelId="{7771FD2E-61AE-4CCD-8D17-CE3FA0BDCF44}" type="presParOf" srcId="{389B78DD-F514-4492-82A8-A2219E108FDA}" destId="{13B13F54-090F-48D1-81FB-7AEBF05D2B83}" srcOrd="0" destOrd="0" presId="urn:microsoft.com/office/officeart/2005/8/layout/equation2"/>
    <dgm:cxn modelId="{87477C0C-2A5D-4B73-B711-1D2CE3F94E5B}" type="presParOf" srcId="{389B78DD-F514-4492-82A8-A2219E108FDA}" destId="{B645667F-DD6B-4DB0-ADD7-9493C56298D3}" srcOrd="1" destOrd="0" presId="urn:microsoft.com/office/officeart/2005/8/layout/equation2"/>
    <dgm:cxn modelId="{F29D45D0-E519-4435-BB8A-A7ADD31D851C}" type="presParOf" srcId="{389B78DD-F514-4492-82A8-A2219E108FDA}" destId="{59C6CD98-4922-4923-998E-4DF511F35E6F}" srcOrd="2" destOrd="0" presId="urn:microsoft.com/office/officeart/2005/8/layout/equation2"/>
    <dgm:cxn modelId="{BE1279A1-6689-45FE-BACB-1DE7E068146A}" type="presParOf" srcId="{389B78DD-F514-4492-82A8-A2219E108FDA}" destId="{AF1B945D-86D8-468E-8B49-E213E6654DBF}" srcOrd="3" destOrd="0" presId="urn:microsoft.com/office/officeart/2005/8/layout/equation2"/>
    <dgm:cxn modelId="{52A3536B-9CB8-4702-A84F-BFA759594EE3}" type="presParOf" srcId="{389B78DD-F514-4492-82A8-A2219E108FDA}" destId="{8CB684DF-5F39-4CD2-A9BA-4B4AB8C1E7C3}" srcOrd="4" destOrd="0" presId="urn:microsoft.com/office/officeart/2005/8/layout/equation2"/>
    <dgm:cxn modelId="{F05E72AB-1B0A-4D58-A152-FEBBDF90C047}" type="presParOf" srcId="{5C6825A7-9D07-4BF4-BB52-930AC4554ED4}" destId="{2F3B21A0-26F0-4A09-ABF1-C003B38CE313}" srcOrd="1" destOrd="0" presId="urn:microsoft.com/office/officeart/2005/8/layout/equation2"/>
    <dgm:cxn modelId="{CCE0C980-ACEA-47CE-B64E-8E0D064522D3}" type="presParOf" srcId="{2F3B21A0-26F0-4A09-ABF1-C003B38CE313}" destId="{984195B8-F888-4C8D-855E-D2B5CDD3BE97}" srcOrd="0" destOrd="0" presId="urn:microsoft.com/office/officeart/2005/8/layout/equation2"/>
    <dgm:cxn modelId="{529631A3-DA0C-4C5E-AB04-84FF54EA6DFF}" type="presParOf" srcId="{5C6825A7-9D07-4BF4-BB52-930AC4554ED4}" destId="{8A3B5B61-87A0-4FB1-82E6-3073C6F91DC3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BABE3-76E2-4706-A5EA-1E7763E982B1}">
      <dsp:nvSpPr>
        <dsp:cNvPr id="0" name=""/>
        <dsp:cNvSpPr/>
      </dsp:nvSpPr>
      <dsp:spPr>
        <a:xfrm>
          <a:off x="4650258" y="33995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A: Základní pravidla</a:t>
          </a:r>
          <a:endParaRPr lang="cs-CZ" sz="2000" kern="1200" dirty="0"/>
        </a:p>
      </dsp:txBody>
      <dsp:txXfrm>
        <a:off x="4650258" y="33995"/>
        <a:ext cx="1119113" cy="1119113"/>
      </dsp:txXfrm>
    </dsp:sp>
    <dsp:sp modelId="{6D192718-092B-4126-8B32-D978484B2A29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21294043"/>
            <a:gd name="adj4" fmla="val 19765537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0CA2F7-7A54-414C-A5A3-7D8D54345AB0}">
      <dsp:nvSpPr>
        <dsp:cNvPr id="0" name=""/>
        <dsp:cNvSpPr/>
      </dsp:nvSpPr>
      <dsp:spPr>
        <a:xfrm>
          <a:off x="5327014" y="2116836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B: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Hranice</a:t>
          </a:r>
          <a:endParaRPr lang="cs-CZ" sz="2000" kern="1200" dirty="0"/>
        </a:p>
      </dsp:txBody>
      <dsp:txXfrm>
        <a:off x="5327014" y="2116836"/>
        <a:ext cx="1119113" cy="1119113"/>
      </dsp:txXfrm>
    </dsp:sp>
    <dsp:sp modelId="{563EA5BE-09D0-479F-9202-CA947C99E67E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4015529"/>
            <a:gd name="adj4" fmla="val 2252670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A6E7DA-9ED4-4D4C-A882-BB5A07A7B7BB}">
      <dsp:nvSpPr>
        <dsp:cNvPr id="0" name=""/>
        <dsp:cNvSpPr/>
      </dsp:nvSpPr>
      <dsp:spPr>
        <a:xfrm>
          <a:off x="3555243" y="3404103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C: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Důvěryhodnost</a:t>
          </a:r>
          <a:endParaRPr lang="cs-CZ" sz="2000" kern="1200" dirty="0"/>
        </a:p>
      </dsp:txBody>
      <dsp:txXfrm>
        <a:off x="3555243" y="3404103"/>
        <a:ext cx="1119113" cy="1119113"/>
      </dsp:txXfrm>
    </dsp:sp>
    <dsp:sp modelId="{EADDDB7C-6AFE-4A37-A596-CABDF0A38F75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8211614"/>
            <a:gd name="adj4" fmla="val 6448755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C5CD54-75A5-4D70-BD53-C87585470E7C}">
      <dsp:nvSpPr>
        <dsp:cNvPr id="0" name=""/>
        <dsp:cNvSpPr/>
      </dsp:nvSpPr>
      <dsp:spPr>
        <a:xfrm>
          <a:off x="1783472" y="2116836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D: Očekávání</a:t>
          </a:r>
          <a:endParaRPr lang="cs-CZ" sz="2000" kern="1200" dirty="0"/>
        </a:p>
      </dsp:txBody>
      <dsp:txXfrm>
        <a:off x="1783472" y="2116836"/>
        <a:ext cx="1119113" cy="1119113"/>
      </dsp:txXfrm>
    </dsp:sp>
    <dsp:sp modelId="{F742C464-FBEB-4826-8D5D-6DAB6E5DCBE5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12298747"/>
            <a:gd name="adj4" fmla="val 10770240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DE0825-436A-48AD-BC11-1A08BFAEA6A0}">
      <dsp:nvSpPr>
        <dsp:cNvPr id="0" name=""/>
        <dsp:cNvSpPr/>
      </dsp:nvSpPr>
      <dsp:spPr>
        <a:xfrm>
          <a:off x="2460228" y="33995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E: Vztahy</a:t>
          </a:r>
          <a:endParaRPr lang="cs-CZ" sz="2000" kern="1200" dirty="0"/>
        </a:p>
      </dsp:txBody>
      <dsp:txXfrm>
        <a:off x="2460228" y="33995"/>
        <a:ext cx="1119113" cy="1119113"/>
      </dsp:txXfrm>
    </dsp:sp>
    <dsp:sp modelId="{DC110FDB-BD5C-4D44-81C9-82B8CAB3C1AC}">
      <dsp:nvSpPr>
        <dsp:cNvPr id="0" name=""/>
        <dsp:cNvSpPr/>
      </dsp:nvSpPr>
      <dsp:spPr>
        <a:xfrm>
          <a:off x="2015436" y="1347"/>
          <a:ext cx="4198726" cy="4198726"/>
        </a:xfrm>
        <a:prstGeom prst="circularArrow">
          <a:avLst>
            <a:gd name="adj1" fmla="val 5197"/>
            <a:gd name="adj2" fmla="val 335716"/>
            <a:gd name="adj3" fmla="val 16866515"/>
            <a:gd name="adj4" fmla="val 15197769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969E5D-11CD-4354-9B46-CCADFBE4B637}">
      <dsp:nvSpPr>
        <dsp:cNvPr id="0" name=""/>
        <dsp:cNvSpPr/>
      </dsp:nvSpPr>
      <dsp:spPr>
        <a:xfrm>
          <a:off x="3431678" y="143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A: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Téma</a:t>
          </a:r>
          <a:endParaRPr lang="cs-CZ" sz="2000" kern="1200" dirty="0"/>
        </a:p>
      </dsp:txBody>
      <dsp:txXfrm>
        <a:off x="3631760" y="200225"/>
        <a:ext cx="966078" cy="966078"/>
      </dsp:txXfrm>
    </dsp:sp>
    <dsp:sp modelId="{91636A75-5E17-4713-85C3-CB81C0296438}">
      <dsp:nvSpPr>
        <dsp:cNvPr id="0" name=""/>
        <dsp:cNvSpPr/>
      </dsp:nvSpPr>
      <dsp:spPr>
        <a:xfrm rot="2160000">
          <a:off x="4754947" y="1050053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900" kern="1200"/>
        </a:p>
      </dsp:txBody>
      <dsp:txXfrm>
        <a:off x="4765376" y="1110177"/>
        <a:ext cx="254833" cy="276664"/>
      </dsp:txXfrm>
    </dsp:sp>
    <dsp:sp modelId="{09F85F06-F3C8-42A6-BB5F-ED05A15D6C0E}">
      <dsp:nvSpPr>
        <dsp:cNvPr id="0" name=""/>
        <dsp:cNvSpPr/>
      </dsp:nvSpPr>
      <dsp:spPr>
        <a:xfrm>
          <a:off x="5092691" y="1206939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B: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Cíle</a:t>
          </a:r>
          <a:endParaRPr lang="cs-CZ" sz="2000" kern="1200" dirty="0"/>
        </a:p>
      </dsp:txBody>
      <dsp:txXfrm>
        <a:off x="5292773" y="1407021"/>
        <a:ext cx="966078" cy="966078"/>
      </dsp:txXfrm>
    </dsp:sp>
    <dsp:sp modelId="{ADD14F19-A9A9-4AB6-A330-511A84AF6FCF}">
      <dsp:nvSpPr>
        <dsp:cNvPr id="0" name=""/>
        <dsp:cNvSpPr/>
      </dsp:nvSpPr>
      <dsp:spPr>
        <a:xfrm rot="6480000">
          <a:off x="5282364" y="2623117"/>
          <a:ext cx="360704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900" kern="1200"/>
        </a:p>
      </dsp:txBody>
      <dsp:txXfrm rot="10800000">
        <a:off x="5353189" y="2663881"/>
        <a:ext cx="252493" cy="276664"/>
      </dsp:txXfrm>
    </dsp:sp>
    <dsp:sp modelId="{0C75F4B3-E361-4E15-911B-F88BD2DB566F}">
      <dsp:nvSpPr>
        <dsp:cNvPr id="0" name=""/>
        <dsp:cNvSpPr/>
      </dsp:nvSpPr>
      <dsp:spPr>
        <a:xfrm>
          <a:off x="4381977" y="3159577"/>
          <a:ext cx="1518769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C: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Prezentace tématu</a:t>
          </a:r>
          <a:endParaRPr lang="cs-CZ" sz="1800" kern="1200" dirty="0"/>
        </a:p>
      </dsp:txBody>
      <dsp:txXfrm>
        <a:off x="4604396" y="3359659"/>
        <a:ext cx="1073931" cy="966078"/>
      </dsp:txXfrm>
    </dsp:sp>
    <dsp:sp modelId="{AF542F10-F1A7-48A2-B6D8-A990324369C1}">
      <dsp:nvSpPr>
        <dsp:cNvPr id="0" name=""/>
        <dsp:cNvSpPr/>
      </dsp:nvSpPr>
      <dsp:spPr>
        <a:xfrm rot="10800000">
          <a:off x="3924013" y="3612145"/>
          <a:ext cx="323628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900" kern="1200"/>
        </a:p>
      </dsp:txBody>
      <dsp:txXfrm rot="10800000">
        <a:off x="4021101" y="3704366"/>
        <a:ext cx="226540" cy="276664"/>
      </dsp:txXfrm>
    </dsp:sp>
    <dsp:sp modelId="{E02176C7-A329-4D9C-8B82-0BD9AA2A1A76}">
      <dsp:nvSpPr>
        <dsp:cNvPr id="0" name=""/>
        <dsp:cNvSpPr/>
      </dsp:nvSpPr>
      <dsp:spPr>
        <a:xfrm>
          <a:off x="2405116" y="3159577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D: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Přístup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k věci</a:t>
          </a:r>
          <a:endParaRPr lang="cs-CZ" sz="2000" kern="1200" dirty="0"/>
        </a:p>
      </dsp:txBody>
      <dsp:txXfrm>
        <a:off x="2605198" y="3359659"/>
        <a:ext cx="966078" cy="966078"/>
      </dsp:txXfrm>
    </dsp:sp>
    <dsp:sp modelId="{AB28B3F2-5AEC-4AAF-A990-81EB21C49949}">
      <dsp:nvSpPr>
        <dsp:cNvPr id="0" name=""/>
        <dsp:cNvSpPr/>
      </dsp:nvSpPr>
      <dsp:spPr>
        <a:xfrm rot="15120000">
          <a:off x="2592172" y="2645625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900" kern="1200"/>
        </a:p>
      </dsp:txBody>
      <dsp:txXfrm rot="10800000">
        <a:off x="2663653" y="2789780"/>
        <a:ext cx="254833" cy="276664"/>
      </dsp:txXfrm>
    </dsp:sp>
    <dsp:sp modelId="{4214F227-989E-47C9-837D-DA3281CFA7F6}">
      <dsp:nvSpPr>
        <dsp:cNvPr id="0" name=""/>
        <dsp:cNvSpPr/>
      </dsp:nvSpPr>
      <dsp:spPr>
        <a:xfrm>
          <a:off x="1770665" y="1206939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E: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Priority</a:t>
          </a:r>
          <a:endParaRPr lang="cs-CZ" sz="2000" kern="1200" dirty="0"/>
        </a:p>
      </dsp:txBody>
      <dsp:txXfrm>
        <a:off x="1970747" y="1407021"/>
        <a:ext cx="966078" cy="966078"/>
      </dsp:txXfrm>
    </dsp:sp>
    <dsp:sp modelId="{4B381006-472F-4DE6-B86A-C6D61FE42D80}">
      <dsp:nvSpPr>
        <dsp:cNvPr id="0" name=""/>
        <dsp:cNvSpPr/>
      </dsp:nvSpPr>
      <dsp:spPr>
        <a:xfrm rot="19440000">
          <a:off x="3093934" y="1062165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900" kern="1200"/>
        </a:p>
      </dsp:txBody>
      <dsp:txXfrm>
        <a:off x="3104363" y="1186483"/>
        <a:ext cx="254833" cy="2766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33472-7BE1-4F6E-B676-DB1B38A78232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24FB3-78ED-4C15-BCE1-0DF3E428602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333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Přecházíme k obsahu 11. tématu Supervize</a:t>
            </a:r>
            <a:r>
              <a:rPr lang="cs-CZ" baseline="0" dirty="0" smtClean="0"/>
              <a:t> v </a:t>
            </a:r>
            <a:r>
              <a:rPr lang="cs-CZ" dirty="0" smtClean="0"/>
              <a:t>profesním poradenství, které</a:t>
            </a:r>
            <a:r>
              <a:rPr lang="cs-CZ" baseline="0" dirty="0" smtClean="0"/>
              <a:t> je členěno na 11.1, 11.2. a 11.3.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4061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Přecházíme ke shrnutí v supervizi.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10943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Přecházíme k eklektické tašce poradenských nástrojů</a:t>
            </a:r>
            <a:r>
              <a:rPr lang="cs-CZ" baseline="0" dirty="0" smtClean="0"/>
              <a:t> v supervizi.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95154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dirty="0" smtClean="0"/>
              <a:t>Kruhová supervize je dynamický proces, který je postavený na vzájemné</a:t>
            </a:r>
            <a:r>
              <a:rPr lang="cs-CZ" sz="1000" baseline="0" dirty="0" smtClean="0"/>
              <a:t> </a:t>
            </a:r>
            <a:r>
              <a:rPr lang="cs-CZ" sz="1000" dirty="0" smtClean="0"/>
              <a:t>interakci supervizora a </a:t>
            </a:r>
            <a:r>
              <a:rPr lang="cs-CZ" sz="1000" dirty="0" err="1" smtClean="0"/>
              <a:t>supervidovaného</a:t>
            </a:r>
            <a:r>
              <a:rPr lang="cs-CZ" sz="1000" dirty="0" smtClean="0"/>
              <a:t>. </a:t>
            </a:r>
          </a:p>
          <a:p>
            <a:endParaRPr lang="cs-CZ" sz="1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38478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Popsali jsme roli supervizora určenou etickými principy</a:t>
            </a:r>
            <a:r>
              <a:rPr lang="cs-CZ" baseline="0" dirty="0" smtClean="0"/>
              <a:t> a nyní popíšeme roli </a:t>
            </a:r>
            <a:r>
              <a:rPr lang="cs-CZ" baseline="0" dirty="0" err="1" smtClean="0"/>
              <a:t>supervidovaného</a:t>
            </a:r>
            <a:r>
              <a:rPr lang="cs-CZ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25923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Přecházíme k reflektivnímu spojenectví mezi supervizorem a</a:t>
            </a:r>
            <a:r>
              <a:rPr lang="cs-CZ" baseline="0" dirty="0" smtClean="0"/>
              <a:t> </a:t>
            </a:r>
            <a:r>
              <a:rPr lang="cs-CZ" baseline="0" dirty="0" err="1" smtClean="0"/>
              <a:t>supervidovaným</a:t>
            </a:r>
            <a:r>
              <a:rPr lang="cs-CZ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5887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Klíčová</a:t>
            </a:r>
            <a:r>
              <a:rPr lang="cs-CZ" baseline="0" dirty="0" smtClean="0"/>
              <a:t> slova: informace, sevřená supervize, amorfní supervize, přístup orientovaný dovnitř, přístup orientovaný </a:t>
            </a:r>
          </a:p>
          <a:p>
            <a:r>
              <a:rPr lang="cs-CZ" baseline="0" dirty="0" smtClean="0"/>
              <a:t>na pocity.</a:t>
            </a: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9646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Přecházíme k supervizi v profesním</a:t>
            </a:r>
            <a:r>
              <a:rPr lang="cs-CZ" baseline="0" dirty="0" smtClean="0"/>
              <a:t> poradenství v pojetí zpětné vazby.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917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Přecházíme k formulaci zadání zpětné vazby.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737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Přecházíme k příkladům možné formulace zadání zpětné</a:t>
            </a:r>
            <a:r>
              <a:rPr lang="cs-CZ" baseline="0" dirty="0" smtClean="0"/>
              <a:t> vazby.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584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Přecházíme k sekvencím kruhového modelu </a:t>
            </a:r>
            <a:r>
              <a:rPr lang="cs-CZ" dirty="0" err="1" smtClean="0"/>
              <a:t>supervizního</a:t>
            </a:r>
            <a:r>
              <a:rPr lang="cs-CZ" dirty="0" smtClean="0"/>
              <a:t> procesu.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779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sz="1000" dirty="0" smtClean="0"/>
              <a:t>Přecházíme ke kontraktu mezi supervizorem a </a:t>
            </a:r>
            <a:r>
              <a:rPr lang="cs-CZ" sz="1000" dirty="0" err="1" smtClean="0"/>
              <a:t>supervidovaným</a:t>
            </a:r>
            <a:r>
              <a:rPr lang="cs-CZ" sz="1000" dirty="0" smtClean="0"/>
              <a:t>.</a:t>
            </a:r>
            <a:endParaRPr lang="cs-CZ" sz="1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7228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Přecházíme k zaměření supervize.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7482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Přecházíme k vymezení</a:t>
            </a:r>
            <a:r>
              <a:rPr lang="cs-CZ" baseline="0" dirty="0" smtClean="0"/>
              <a:t> prostoru v </a:t>
            </a:r>
            <a:r>
              <a:rPr lang="cs-CZ" baseline="0" dirty="0" err="1" smtClean="0"/>
              <a:t>supervizním</a:t>
            </a:r>
            <a:r>
              <a:rPr lang="cs-CZ" baseline="0" dirty="0" smtClean="0"/>
              <a:t> </a:t>
            </a:r>
            <a:r>
              <a:rPr lang="cs-CZ" baseline="0" dirty="0" err="1" smtClean="0"/>
              <a:t>proicesu</a:t>
            </a:r>
            <a:r>
              <a:rPr lang="cs-CZ" baseline="0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3278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Přecházíme k mostu v supervizi.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24FB3-78ED-4C15-BCE1-0DF3E428602D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316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D2CE7-E17D-4415-B901-2691E69BE709}" type="datetimeFigureOut">
              <a:rPr lang="cs-CZ" smtClean="0"/>
              <a:pPr/>
              <a:t>19.11.2019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3CCE3-BCA9-417C-A6A5-68FD9A24BCA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85720" y="2130425"/>
            <a:ext cx="8643998" cy="1470025"/>
          </a:xfrm>
          <a:scene3d>
            <a:camera prst="perspectiveBelow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4000" dirty="0" smtClean="0"/>
              <a:t>11. Supervize v profesním poradenství</a:t>
            </a:r>
            <a:endParaRPr 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cs-CZ" dirty="0" smtClean="0"/>
          </a:p>
          <a:p>
            <a:r>
              <a:rPr lang="cs-CZ" smtClean="0">
                <a:solidFill>
                  <a:schemeClr val="tx1"/>
                </a:solidFill>
              </a:rPr>
              <a:t>Dagmar Svobodová</a:t>
            </a:r>
            <a:endParaRPr lang="cs-CZ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cene3d>
            <a:camera prst="isometricOffAxis2Right"/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4) Most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cene3d>
            <a:camera prst="isometricOffAxis1Top"/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5) Shrnutí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4000" b="1" dirty="0" smtClean="0"/>
              <a:t>Eklektická taška se poradenskými nástroji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cene3d>
            <a:camera prst="perspectiveRigh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cs-CZ" dirty="0" smtClean="0"/>
          </a:p>
          <a:p>
            <a:pPr algn="just"/>
            <a:r>
              <a:rPr lang="cs-CZ" dirty="0" smtClean="0"/>
              <a:t>Kruhovou supervizi lze uplatňovat jako </a:t>
            </a:r>
            <a:r>
              <a:rPr lang="cs-CZ" i="1" dirty="0" smtClean="0"/>
              <a:t>eklektickou tašku</a:t>
            </a:r>
            <a:r>
              <a:rPr lang="cs-CZ" dirty="0" smtClean="0"/>
              <a:t> s poradenskými nástroji, které konzultant v poradenské práci aplikuje podle potřeby klienta.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Pružný rámec kruhové supervize při tom udržuje jak využívané </a:t>
            </a:r>
            <a:r>
              <a:rPr lang="cs-CZ" dirty="0" err="1" smtClean="0"/>
              <a:t>supervizní</a:t>
            </a:r>
            <a:r>
              <a:rPr lang="cs-CZ" dirty="0" smtClean="0"/>
              <a:t> přístupy, tak nové </a:t>
            </a:r>
            <a:r>
              <a:rPr lang="cs-CZ" dirty="0" err="1" smtClean="0"/>
              <a:t>supervizní</a:t>
            </a:r>
            <a:r>
              <a:rPr lang="cs-CZ" dirty="0" smtClean="0"/>
              <a:t> formy, které jsou poskytovány jako </a:t>
            </a:r>
            <a:r>
              <a:rPr lang="cs-CZ" b="1" dirty="0" smtClean="0">
                <a:solidFill>
                  <a:srgbClr val="00B0F0"/>
                </a:solidFill>
              </a:rPr>
              <a:t>zpětná vazba</a:t>
            </a:r>
            <a:r>
              <a:rPr lang="cs-CZ" dirty="0" smtClean="0">
                <a:solidFill>
                  <a:srgbClr val="00B0F0"/>
                </a:solidFill>
              </a:rPr>
              <a:t>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cene3d>
            <a:camera prst="perspectiveRigh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b="1" dirty="0" smtClean="0"/>
              <a:t>11.3 Role supervizora a </a:t>
            </a:r>
            <a:r>
              <a:rPr lang="cs-CZ" sz="3200" b="1" dirty="0" err="1" smtClean="0"/>
              <a:t>supervidovaného</a:t>
            </a:r>
            <a:r>
              <a:rPr lang="cs-CZ" sz="3200" b="1" dirty="0" smtClean="0"/>
              <a:t> </a:t>
            </a:r>
            <a:br>
              <a:rPr lang="cs-CZ" sz="3200" b="1" dirty="0" smtClean="0"/>
            </a:br>
            <a:r>
              <a:rPr lang="cs-CZ" sz="3200" b="1" dirty="0" smtClean="0"/>
              <a:t>v profesním poradenství</a:t>
            </a:r>
            <a:br>
              <a:rPr lang="cs-CZ" sz="3200" b="1" dirty="0" smtClean="0"/>
            </a:b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cs-CZ" i="1" dirty="0" smtClean="0"/>
              <a:t>Role supervizora je určena následujícími etickými principy:</a:t>
            </a:r>
          </a:p>
          <a:p>
            <a:endParaRPr lang="cs-CZ" dirty="0" smtClean="0"/>
          </a:p>
          <a:p>
            <a:pPr algn="just"/>
            <a:r>
              <a:rPr lang="cs-CZ" dirty="0" smtClean="0"/>
              <a:t>A) </a:t>
            </a:r>
            <a:r>
              <a:rPr lang="cs-CZ" dirty="0" smtClean="0">
                <a:solidFill>
                  <a:srgbClr val="00B0F0"/>
                </a:solidFill>
              </a:rPr>
              <a:t>Věrnost</a:t>
            </a:r>
            <a:r>
              <a:rPr lang="cs-CZ" dirty="0" smtClean="0"/>
              <a:t> - dodržování slibů</a:t>
            </a:r>
          </a:p>
          <a:p>
            <a:pPr algn="just"/>
            <a:r>
              <a:rPr lang="cs-CZ" dirty="0" smtClean="0"/>
              <a:t>B) </a:t>
            </a:r>
            <a:r>
              <a:rPr lang="cs-CZ" dirty="0" smtClean="0">
                <a:solidFill>
                  <a:srgbClr val="0070C0"/>
                </a:solidFill>
              </a:rPr>
              <a:t>Možnost nápravy </a:t>
            </a:r>
            <a:r>
              <a:rPr lang="cs-CZ" dirty="0" smtClean="0"/>
              <a:t>- snaha napravit případnou chybu nebo nesprávné jednání</a:t>
            </a:r>
          </a:p>
          <a:p>
            <a:pPr algn="just"/>
            <a:r>
              <a:rPr lang="cs-CZ" dirty="0" smtClean="0"/>
              <a:t>C) </a:t>
            </a:r>
            <a:r>
              <a:rPr lang="cs-CZ" dirty="0" smtClean="0">
                <a:solidFill>
                  <a:srgbClr val="002060"/>
                </a:solidFill>
              </a:rPr>
              <a:t>Vděčnost</a:t>
            </a:r>
            <a:r>
              <a:rPr lang="cs-CZ" dirty="0" smtClean="0"/>
              <a:t> - oplácení a vrácení druhým to, co učinili dobrého</a:t>
            </a:r>
          </a:p>
          <a:p>
            <a:pPr algn="just"/>
            <a:r>
              <a:rPr lang="cs-CZ" dirty="0" smtClean="0"/>
              <a:t>D) </a:t>
            </a:r>
            <a:r>
              <a:rPr lang="cs-CZ" dirty="0" smtClean="0">
                <a:solidFill>
                  <a:srgbClr val="7030A0"/>
                </a:solidFill>
              </a:rPr>
              <a:t>Spravedlnost</a:t>
            </a:r>
            <a:r>
              <a:rPr lang="cs-CZ" dirty="0" smtClean="0"/>
              <a:t> - snaha dávat všem stejnou měrou</a:t>
            </a:r>
          </a:p>
          <a:p>
            <a:pPr algn="just"/>
            <a:r>
              <a:rPr lang="cs-CZ" dirty="0" smtClean="0"/>
              <a:t>E) </a:t>
            </a:r>
            <a:r>
              <a:rPr lang="cs-CZ" dirty="0" smtClean="0">
                <a:solidFill>
                  <a:srgbClr val="FF0000"/>
                </a:solidFill>
              </a:rPr>
              <a:t>Altruismus</a:t>
            </a:r>
            <a:r>
              <a:rPr lang="cs-CZ" dirty="0" smtClean="0"/>
              <a:t> - pracovat ve prospěch druhých</a:t>
            </a:r>
          </a:p>
          <a:p>
            <a:pPr algn="just"/>
            <a:r>
              <a:rPr lang="cs-CZ" dirty="0" smtClean="0"/>
              <a:t>F) </a:t>
            </a:r>
            <a:r>
              <a:rPr lang="cs-CZ" dirty="0" err="1" smtClean="0">
                <a:solidFill>
                  <a:srgbClr val="C00000"/>
                </a:solidFill>
              </a:rPr>
              <a:t>Sebezpelšování</a:t>
            </a:r>
            <a:r>
              <a:rPr lang="cs-CZ" dirty="0" smtClean="0"/>
              <a:t> - práce na sobě sama</a:t>
            </a:r>
          </a:p>
          <a:p>
            <a:pPr algn="just"/>
            <a:r>
              <a:rPr lang="cs-CZ" dirty="0" smtClean="0"/>
              <a:t>G) </a:t>
            </a:r>
            <a:r>
              <a:rPr lang="cs-CZ" dirty="0" smtClean="0">
                <a:solidFill>
                  <a:srgbClr val="FFC000"/>
                </a:solidFill>
              </a:rPr>
              <a:t>Neubližování</a:t>
            </a:r>
            <a:r>
              <a:rPr lang="cs-CZ" dirty="0" smtClean="0"/>
              <a:t> - neohrožovat druhé 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cene3d>
            <a:camera prst="perspectiveRelaxedModerately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err="1" smtClean="0"/>
              <a:t>Supervidovaný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i="1" dirty="0" smtClean="0"/>
              <a:t>Role </a:t>
            </a:r>
            <a:r>
              <a:rPr lang="cs-CZ" i="1" dirty="0" err="1" smtClean="0"/>
              <a:t>supervidovaného</a:t>
            </a:r>
            <a:r>
              <a:rPr lang="cs-CZ" i="1" dirty="0" smtClean="0"/>
              <a:t> je určena jeho osobní autonomií a kontextem případu:</a:t>
            </a:r>
          </a:p>
          <a:p>
            <a:endParaRPr lang="cs-CZ" dirty="0" smtClean="0"/>
          </a:p>
          <a:p>
            <a:r>
              <a:rPr lang="cs-CZ" dirty="0" smtClean="0"/>
              <a:t>A) </a:t>
            </a:r>
            <a:r>
              <a:rPr lang="cs-CZ" dirty="0" smtClean="0">
                <a:solidFill>
                  <a:srgbClr val="C00000"/>
                </a:solidFill>
              </a:rPr>
              <a:t>nezávislost</a:t>
            </a:r>
          </a:p>
          <a:p>
            <a:r>
              <a:rPr lang="cs-CZ" dirty="0" smtClean="0"/>
              <a:t>B) </a:t>
            </a:r>
            <a:r>
              <a:rPr lang="cs-CZ" dirty="0" smtClean="0">
                <a:solidFill>
                  <a:srgbClr val="FFC000"/>
                </a:solidFill>
              </a:rPr>
              <a:t>odpovědnost</a:t>
            </a:r>
          </a:p>
          <a:p>
            <a:r>
              <a:rPr lang="cs-CZ" dirty="0" smtClean="0"/>
              <a:t>C) </a:t>
            </a:r>
            <a:r>
              <a:rPr lang="cs-CZ" dirty="0" smtClean="0">
                <a:solidFill>
                  <a:srgbClr val="FF0000"/>
                </a:solidFill>
              </a:rPr>
              <a:t>samostatnost</a:t>
            </a:r>
          </a:p>
          <a:p>
            <a:r>
              <a:rPr lang="cs-CZ" dirty="0" smtClean="0"/>
              <a:t>D) </a:t>
            </a:r>
            <a:r>
              <a:rPr lang="cs-CZ" dirty="0" smtClean="0">
                <a:solidFill>
                  <a:srgbClr val="92D050"/>
                </a:solidFill>
              </a:rPr>
              <a:t>výkonnost</a:t>
            </a:r>
          </a:p>
          <a:p>
            <a:r>
              <a:rPr lang="cs-CZ" dirty="0" smtClean="0"/>
              <a:t>E) </a:t>
            </a:r>
            <a:r>
              <a:rPr lang="cs-CZ" dirty="0" smtClean="0">
                <a:solidFill>
                  <a:srgbClr val="00B050"/>
                </a:solidFill>
              </a:rPr>
              <a:t>akčnost</a:t>
            </a:r>
          </a:p>
          <a:p>
            <a:r>
              <a:rPr lang="cs-CZ" dirty="0" smtClean="0"/>
              <a:t>F) </a:t>
            </a:r>
            <a:r>
              <a:rPr lang="cs-CZ" dirty="0" smtClean="0">
                <a:solidFill>
                  <a:srgbClr val="002060"/>
                </a:solidFill>
              </a:rPr>
              <a:t>kreativita</a:t>
            </a:r>
          </a:p>
          <a:p>
            <a:r>
              <a:rPr lang="cs-CZ" dirty="0" smtClean="0"/>
              <a:t>G) </a:t>
            </a:r>
            <a:r>
              <a:rPr lang="cs-CZ" dirty="0" smtClean="0">
                <a:solidFill>
                  <a:srgbClr val="7030A0"/>
                </a:solidFill>
              </a:rPr>
              <a:t>motivace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scene3d>
            <a:camera prst="obliqueTopRight"/>
            <a:lightRig rig="threePt" dir="t"/>
          </a:scene3d>
        </p:spPr>
        <p:txBody>
          <a:bodyPr/>
          <a:lstStyle/>
          <a:p>
            <a:r>
              <a:rPr lang="cs-CZ" dirty="0" smtClean="0"/>
              <a:t>Reflektivní spojenectví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11. Supervize v profesním poradenství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cene3d>
            <a:camera prst="perspectiveContrastingLeftFacing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cs-CZ" dirty="0" smtClean="0"/>
              <a:t>11.1 Supervize jako zpětná vazba v profesním poradenství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11.2 Sekvence </a:t>
            </a:r>
            <a:r>
              <a:rPr lang="cs-CZ" dirty="0" err="1" smtClean="0"/>
              <a:t>supervizního</a:t>
            </a:r>
            <a:r>
              <a:rPr lang="cs-CZ" dirty="0" smtClean="0"/>
              <a:t> procesu v profesním poradenství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11.3 Role supervizora a </a:t>
            </a:r>
            <a:r>
              <a:rPr lang="cs-CZ" dirty="0" err="1" smtClean="0"/>
              <a:t>supervidovaného</a:t>
            </a:r>
            <a:r>
              <a:rPr lang="cs-CZ" dirty="0" smtClean="0"/>
              <a:t> v profesním poradenství</a:t>
            </a:r>
            <a:endParaRPr lang="cs-CZ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  <a:ln/>
          <a:scene3d>
            <a:camera prst="perspectiveRight"/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2700" dirty="0" smtClean="0"/>
              <a:t/>
            </a:r>
            <a:br>
              <a:rPr lang="cs-CZ" sz="2700" dirty="0" smtClean="0"/>
            </a:br>
            <a:r>
              <a:rPr lang="cs-CZ" sz="2700" dirty="0" smtClean="0"/>
              <a:t/>
            </a:r>
            <a:br>
              <a:rPr lang="cs-CZ" sz="2700" dirty="0" smtClean="0"/>
            </a:br>
            <a:r>
              <a:rPr lang="cs-CZ" sz="2700" b="1" dirty="0" smtClean="0">
                <a:solidFill>
                  <a:schemeClr val="tx1"/>
                </a:solidFill>
              </a:rPr>
              <a:t>11.1 Supervize jako zpětná vazba v profesním poradenství</a:t>
            </a:r>
            <a:br>
              <a:rPr lang="cs-CZ" sz="2700" b="1" dirty="0" smtClean="0">
                <a:solidFill>
                  <a:schemeClr val="tx1"/>
                </a:solidFill>
              </a:rPr>
            </a:br>
            <a:endParaRPr lang="cs-CZ" sz="31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0" y="1285875"/>
          <a:ext cx="9144000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Formulace zadání zpětné vazby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cene3d>
            <a:camera prst="isometricOffAxis1Top"/>
            <a:lightRig rig="threeP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Příklady zadání zpětné vazby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2841548"/>
              </p:ext>
            </p:extLst>
          </p:nvPr>
        </p:nvGraphicFramePr>
        <p:xfrm>
          <a:off x="0" y="1600200"/>
          <a:ext cx="9144000" cy="489384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761974"/>
                <a:gridCol w="8382026"/>
              </a:tblGrid>
              <a:tr h="594720"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1)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 smtClean="0">
                          <a:solidFill>
                            <a:schemeClr val="tx1"/>
                          </a:solidFill>
                        </a:rPr>
                        <a:t>Měřitelný konečný</a:t>
                      </a:r>
                      <a:r>
                        <a:rPr lang="cs-CZ" sz="2000" b="0" baseline="0" dirty="0" smtClean="0">
                          <a:solidFill>
                            <a:schemeClr val="tx1"/>
                          </a:solidFill>
                        </a:rPr>
                        <a:t> efekt (jedno číslo v absolutní četnosti)</a:t>
                      </a:r>
                      <a:endParaRPr lang="cs-CZ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947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Přidaná hodnota (výnosy/užitky</a:t>
                      </a:r>
                      <a:r>
                        <a:rPr lang="cs-CZ" baseline="0" dirty="0" smtClean="0"/>
                        <a:t> z činnosti partnera přesáhnou náklady)</a:t>
                      </a:r>
                      <a:endParaRPr lang="cs-CZ" dirty="0"/>
                    </a:p>
                  </a:txBody>
                  <a:tcPr/>
                </a:tc>
              </a:tr>
              <a:tr h="5947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3)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Rozdíl ve výstupu a nejen v procesu (ne co kdo bude dělat, ale co to přinese navíc)</a:t>
                      </a:r>
                      <a:endParaRPr lang="cs-CZ" dirty="0"/>
                    </a:p>
                  </a:txBody>
                  <a:tcPr/>
                </a:tc>
              </a:tr>
              <a:tr h="5947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Čeho si </a:t>
                      </a:r>
                      <a:r>
                        <a:rPr lang="cs-CZ" baseline="0" dirty="0" smtClean="0"/>
                        <a:t>všimne, co zaplatí ( interní nebo externí klient)</a:t>
                      </a:r>
                      <a:endParaRPr lang="cs-CZ" dirty="0"/>
                    </a:p>
                  </a:txBody>
                  <a:tcPr/>
                </a:tc>
              </a:tr>
              <a:tr h="5947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Benchmarking</a:t>
                      </a:r>
                      <a:r>
                        <a:rPr lang="cs-CZ" dirty="0" smtClean="0"/>
                        <a:t> (výsledek srovnat s jiným subjektem)</a:t>
                      </a:r>
                    </a:p>
                  </a:txBody>
                  <a:tcPr/>
                </a:tc>
              </a:tr>
              <a:tr h="5947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6)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Zaznamenatelné reakce okolí (klient zvládne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danou věc tak, že okolí spontánně zareaguje)</a:t>
                      </a:r>
                      <a:endParaRPr lang="cs-CZ" dirty="0"/>
                    </a:p>
                  </a:txBody>
                  <a:tcPr/>
                </a:tc>
              </a:tr>
              <a:tr h="5947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7)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Učení druhých</a:t>
                      </a:r>
                      <a:r>
                        <a:rPr lang="cs-CZ" baseline="0" dirty="0" smtClean="0"/>
                        <a:t> (zvládá to tak dobře, že své znalosti a zkušenosti předává dalším = reprodukuje se)</a:t>
                      </a:r>
                      <a:endParaRPr lang="cs-CZ" dirty="0"/>
                    </a:p>
                  </a:txBody>
                  <a:tcPr/>
                </a:tc>
              </a:tr>
              <a:tr h="59472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Kaskádovité členění cílů (k čemu to je, co to přinese</a:t>
                      </a:r>
                      <a:r>
                        <a:rPr lang="cs-CZ" baseline="0" dirty="0" smtClean="0"/>
                        <a:t> ve vyšším kontextu, co ještě vyšším, proč vlastně, jaký z toho bude skutečný finální užitek, pro které </a:t>
                      </a:r>
                      <a:r>
                        <a:rPr lang="cs-CZ" baseline="0" smtClean="0"/>
                        <a:t>zúčastněné strany)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b="1" dirty="0" smtClean="0"/>
              <a:t>11.2 Sekvence </a:t>
            </a:r>
            <a:r>
              <a:rPr lang="cs-CZ" sz="4000" b="1" dirty="0" err="1" smtClean="0"/>
              <a:t>supervizního</a:t>
            </a:r>
            <a:r>
              <a:rPr lang="cs-CZ" sz="4000" b="1" dirty="0" smtClean="0"/>
              <a:t> procesu </a:t>
            </a:r>
            <a:br>
              <a:rPr lang="cs-CZ" sz="4000" b="1" dirty="0" smtClean="0"/>
            </a:br>
            <a:r>
              <a:rPr lang="cs-CZ" sz="4000" b="1" dirty="0" smtClean="0"/>
              <a:t>v profesním poradenství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cene3d>
            <a:camera prst="perspectiveBelow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endParaRPr lang="cs-CZ" dirty="0" smtClean="0"/>
          </a:p>
          <a:p>
            <a:pPr algn="just"/>
            <a:r>
              <a:rPr lang="cs-CZ" sz="3400" i="1" dirty="0" smtClean="0"/>
              <a:t>Kruhová supervize </a:t>
            </a:r>
            <a:r>
              <a:rPr lang="cs-CZ" sz="3400" dirty="0"/>
              <a:t>s</a:t>
            </a:r>
            <a:r>
              <a:rPr lang="cs-CZ" sz="3400" dirty="0" smtClean="0"/>
              <a:t>e vyznačuje pružnou konstrukci tak, že </a:t>
            </a:r>
            <a:r>
              <a:rPr lang="cs-CZ" sz="3400" i="1" dirty="0" smtClean="0"/>
              <a:t>unese</a:t>
            </a:r>
            <a:r>
              <a:rPr lang="cs-CZ" sz="3400" dirty="0" smtClean="0"/>
              <a:t> další metody, které se do konstrukce mohou přidávat. </a:t>
            </a:r>
            <a:r>
              <a:rPr lang="cs-CZ" sz="3600" dirty="0" smtClean="0"/>
              <a:t>Kruhovou supervizi lze uplatňovat pomocí pěti sekvencí:</a:t>
            </a:r>
          </a:p>
          <a:p>
            <a:pPr algn="just"/>
            <a:endParaRPr lang="cs-CZ" sz="3600" dirty="0" smtClean="0"/>
          </a:p>
          <a:p>
            <a:pPr algn="just"/>
            <a:r>
              <a:rPr lang="cs-CZ" sz="3400" b="1" i="1" dirty="0" smtClean="0"/>
              <a:t>První</a:t>
            </a:r>
            <a:r>
              <a:rPr lang="cs-CZ" sz="3400" dirty="0" smtClean="0"/>
              <a:t> sekvencí kruhové supervize je </a:t>
            </a:r>
            <a:r>
              <a:rPr lang="cs-CZ" sz="3400" i="1" dirty="0" smtClean="0"/>
              <a:t>kontrakt</a:t>
            </a:r>
            <a:r>
              <a:rPr lang="cs-CZ" sz="3400" dirty="0" smtClean="0"/>
              <a:t>, která stanoví funkčnost a odráží proces supervize, vzájemný souhlas </a:t>
            </a:r>
            <a:r>
              <a:rPr lang="cs-CZ" sz="3400" dirty="0" err="1" smtClean="0"/>
              <a:t>supervidovaného</a:t>
            </a:r>
            <a:r>
              <a:rPr lang="cs-CZ" sz="3400" dirty="0" smtClean="0"/>
              <a:t> a supervizora, strukturu práce, směr, účel a vymezení předmětu supervize. Snižuje hladinu úzkosti </a:t>
            </a:r>
            <a:r>
              <a:rPr lang="cs-CZ" sz="3400" dirty="0" err="1" smtClean="0"/>
              <a:t>supervidovaného</a:t>
            </a:r>
            <a:r>
              <a:rPr lang="cs-CZ" sz="3400" dirty="0" smtClean="0"/>
              <a:t> tím, že staví základní kameny jeho spolupráce se supervizorem. Kontrakt musí stát na začátku každého </a:t>
            </a:r>
            <a:r>
              <a:rPr lang="cs-CZ" sz="3400" dirty="0" err="1" smtClean="0"/>
              <a:t>supervizorského</a:t>
            </a:r>
            <a:r>
              <a:rPr lang="cs-CZ" sz="3400" dirty="0" smtClean="0"/>
              <a:t> vztahu. </a:t>
            </a:r>
          </a:p>
          <a:p>
            <a:pPr algn="just"/>
            <a:endParaRPr lang="cs-CZ" sz="3400" dirty="0" smtClean="0"/>
          </a:p>
          <a:p>
            <a:pPr algn="just"/>
            <a:r>
              <a:rPr lang="cs-CZ" sz="3400" b="1" i="1" dirty="0" smtClean="0"/>
              <a:t>Druhou</a:t>
            </a:r>
            <a:r>
              <a:rPr lang="cs-CZ" sz="3400" dirty="0" smtClean="0"/>
              <a:t> sekvencí je </a:t>
            </a:r>
            <a:r>
              <a:rPr lang="cs-CZ" sz="3400" i="1" dirty="0" smtClean="0"/>
              <a:t>zaměření </a:t>
            </a:r>
            <a:r>
              <a:rPr lang="cs-CZ" sz="3400" dirty="0" smtClean="0"/>
              <a:t>kruhové supervize týkající se tématu, které se stane jejím předmětem. </a:t>
            </a:r>
            <a:r>
              <a:rPr lang="cs-CZ" sz="3400" dirty="0" err="1" smtClean="0"/>
              <a:t>Supervidovaný</a:t>
            </a:r>
            <a:r>
              <a:rPr lang="cs-CZ" sz="3400" dirty="0" smtClean="0"/>
              <a:t> prezentuje téma, na kterém chce se supervizorem pracovat a které hodlá zkoumat. Funkce zaměření na určitý aspekt spočívá v tom, že se supervize zabývá konkrétní záležitostí, důležitou a relevantní pro </a:t>
            </a:r>
            <a:r>
              <a:rPr lang="cs-CZ" sz="3400" dirty="0" err="1" smtClean="0"/>
              <a:t>supervidovaného</a:t>
            </a:r>
            <a:r>
              <a:rPr lang="cs-CZ" sz="3400" dirty="0" smtClean="0"/>
              <a:t>. Odpovědnost supervizora spočívá za užitek supervize, její přípravu a reflexi dosaženého cíle. </a:t>
            </a:r>
          </a:p>
          <a:p>
            <a:pPr algn="just"/>
            <a:endParaRPr lang="cs-CZ" sz="3400" dirty="0" smtClean="0"/>
          </a:p>
          <a:p>
            <a:pPr algn="just"/>
            <a:r>
              <a:rPr lang="cs-CZ" sz="3400" b="1" i="1" dirty="0" smtClean="0"/>
              <a:t>Třetí</a:t>
            </a:r>
            <a:r>
              <a:rPr lang="cs-CZ" sz="3400" dirty="0" smtClean="0"/>
              <a:t> sekvencí kruhové supervize je </a:t>
            </a:r>
            <a:r>
              <a:rPr lang="cs-CZ" sz="3400" i="1" dirty="0" smtClean="0"/>
              <a:t>prostor</a:t>
            </a:r>
            <a:r>
              <a:rPr lang="cs-CZ" sz="3400" dirty="0" smtClean="0"/>
              <a:t> jako moment, kdy je </a:t>
            </a:r>
            <a:r>
              <a:rPr lang="cs-CZ" sz="3400" dirty="0" err="1" smtClean="0"/>
              <a:t>supervidovaný</a:t>
            </a:r>
            <a:r>
              <a:rPr lang="cs-CZ" sz="3400" dirty="0" smtClean="0"/>
              <a:t> podržen, podpořen, vyzýván a potvrzen. V prostoru se odehrává pohyb a vhled jako výsledek pátrání a objevování, které spolu supervizor a </a:t>
            </a:r>
            <a:r>
              <a:rPr lang="cs-CZ" sz="3400" dirty="0" err="1" smtClean="0"/>
              <a:t>supervidovaný</a:t>
            </a:r>
            <a:r>
              <a:rPr lang="cs-CZ" sz="3400" dirty="0" smtClean="0"/>
              <a:t> podnikají. </a:t>
            </a:r>
          </a:p>
          <a:p>
            <a:pPr algn="just"/>
            <a:endParaRPr lang="cs-CZ" sz="3400" dirty="0" smtClean="0"/>
          </a:p>
          <a:p>
            <a:pPr algn="just"/>
            <a:r>
              <a:rPr lang="cs-CZ" sz="3400" b="1" i="1" dirty="0" smtClean="0"/>
              <a:t>Čtvrtou</a:t>
            </a:r>
            <a:r>
              <a:rPr lang="cs-CZ" sz="3400" dirty="0" smtClean="0"/>
              <a:t> sekvencí kruhové supervize je </a:t>
            </a:r>
            <a:r>
              <a:rPr lang="cs-CZ" sz="3400" i="1" dirty="0" smtClean="0"/>
              <a:t>most</a:t>
            </a:r>
            <a:r>
              <a:rPr lang="cs-CZ" sz="3400" dirty="0" smtClean="0"/>
              <a:t> sloužící v supervizi jako návrat k práci supervizora se </a:t>
            </a:r>
            <a:r>
              <a:rPr lang="cs-CZ" sz="3400" dirty="0" err="1" smtClean="0"/>
              <a:t>supervidovaným</a:t>
            </a:r>
            <a:r>
              <a:rPr lang="cs-CZ" sz="3400" dirty="0" smtClean="0"/>
              <a:t>. Most zabezpečuje, že poučení vyplývající ze supervize je v </a:t>
            </a:r>
            <a:r>
              <a:rPr lang="cs-CZ" sz="3400" dirty="0" err="1" smtClean="0"/>
              <a:t>supervizorském</a:t>
            </a:r>
            <a:r>
              <a:rPr lang="cs-CZ" sz="3400" dirty="0" smtClean="0"/>
              <a:t> vztahu použito. </a:t>
            </a:r>
            <a:r>
              <a:rPr lang="cs-CZ" sz="3400" dirty="0" err="1" smtClean="0"/>
              <a:t>Supervidovaný</a:t>
            </a:r>
            <a:r>
              <a:rPr lang="cs-CZ" sz="3400" dirty="0" smtClean="0"/>
              <a:t> přichází na sezení supervize připraven a přináší materiál relevantní k tématu. Prostřednictvím </a:t>
            </a:r>
            <a:r>
              <a:rPr lang="cs-CZ" sz="3400" i="1" dirty="0" smtClean="0"/>
              <a:t>mostu</a:t>
            </a:r>
            <a:r>
              <a:rPr lang="cs-CZ" sz="3400" dirty="0" smtClean="0"/>
              <a:t> shledává, že díky supervizi si je více vědom relevantních aspektů a souvisejících procesů. </a:t>
            </a:r>
          </a:p>
          <a:p>
            <a:pPr algn="just"/>
            <a:endParaRPr lang="cs-CZ" sz="3400" dirty="0" smtClean="0"/>
          </a:p>
          <a:p>
            <a:pPr algn="just"/>
            <a:r>
              <a:rPr lang="cs-CZ" sz="3400" b="1" i="1" dirty="0" smtClean="0"/>
              <a:t>Pátou</a:t>
            </a:r>
            <a:r>
              <a:rPr lang="cs-CZ" sz="3400" dirty="0" smtClean="0"/>
              <a:t> sekvencí kruhové supervize je s</a:t>
            </a:r>
            <a:r>
              <a:rPr lang="cs-CZ" sz="3400" i="1" dirty="0" smtClean="0"/>
              <a:t>hrnutí</a:t>
            </a:r>
            <a:r>
              <a:rPr lang="cs-CZ" sz="3400" dirty="0" smtClean="0"/>
              <a:t> jako vyhodnocení </a:t>
            </a:r>
            <a:r>
              <a:rPr lang="cs-CZ" sz="3400" dirty="0" err="1" smtClean="0"/>
              <a:t>supervizního</a:t>
            </a:r>
            <a:r>
              <a:rPr lang="cs-CZ" sz="3400" dirty="0" smtClean="0"/>
              <a:t> postupu. Nejedná se jen o shrnutí toho, co se právě děje, ale je třeba pravidelně vytvářet příležitost pro vzájemnou zpětnou vazbu (feedback) a uplatňovat ji jako pravidlo na konci každé konzultace. Na společnou práci je užitečné se podívat se zpětnou platností a vyhodnotit pokrok současných stavů, protože rekapitulace společných snah v procesu kruhové supervize, pomáhá zúčastněným posoudit kvalitu supervize. </a:t>
            </a:r>
          </a:p>
          <a:p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cene3d>
            <a:camera prst="isometricRightUp"/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1) Kontrakt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cene3d>
            <a:camera prst="isometricBottomDown"/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2) Zaměření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cene3d>
            <a:camera prst="isometricBottomDown"/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3) Prostor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818</Words>
  <Application>Microsoft Office PowerPoint</Application>
  <PresentationFormat>Předvádění na obrazovce (4:3)</PresentationFormat>
  <Paragraphs>175</Paragraphs>
  <Slides>15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8" baseType="lpstr">
      <vt:lpstr>Arial</vt:lpstr>
      <vt:lpstr>Calibri</vt:lpstr>
      <vt:lpstr>Motiv sady Office</vt:lpstr>
      <vt:lpstr>11. Supervize v profesním poradenství</vt:lpstr>
      <vt:lpstr>11. Supervize v profesním poradenství</vt:lpstr>
      <vt:lpstr>  11.1 Supervize jako zpětná vazba v profesním poradenství </vt:lpstr>
      <vt:lpstr>Formulace zadání zpětné vazby</vt:lpstr>
      <vt:lpstr>Příklady zadání zpětné vazby</vt:lpstr>
      <vt:lpstr> 11.2 Sekvence supervizního procesu  v profesním poradenství </vt:lpstr>
      <vt:lpstr>1) Kontrakt</vt:lpstr>
      <vt:lpstr>2) Zaměření</vt:lpstr>
      <vt:lpstr>3) Prostor</vt:lpstr>
      <vt:lpstr>4) Most</vt:lpstr>
      <vt:lpstr>5) Shrnutí</vt:lpstr>
      <vt:lpstr>Eklektická taška se poradenskými nástroji</vt:lpstr>
      <vt:lpstr> 11.3 Role supervizora a supervidovaného  v profesním poradenství </vt:lpstr>
      <vt:lpstr>Supervidovaný</vt:lpstr>
      <vt:lpstr>Reflektivní spojenectví</vt:lpstr>
    </vt:vector>
  </TitlesOfParts>
  <Company>OPS SU Karviná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profesního poradenství</dc:title>
  <dc:creator>Alina Kubicová</dc:creator>
  <cp:lastModifiedBy>svobodovad</cp:lastModifiedBy>
  <cp:revision>52</cp:revision>
  <dcterms:created xsi:type="dcterms:W3CDTF">2009-01-12T13:33:26Z</dcterms:created>
  <dcterms:modified xsi:type="dcterms:W3CDTF">2019-11-19T11:32:00Z</dcterms:modified>
</cp:coreProperties>
</file>