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6" r:id="rId5"/>
    <p:sldId id="267" r:id="rId6"/>
    <p:sldId id="271" r:id="rId7"/>
    <p:sldId id="270" r:id="rId8"/>
    <p:sldId id="272" r:id="rId9"/>
    <p:sldId id="273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5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4B2BC-D15D-44BE-BD80-5291524913D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>
        <a:scene3d>
          <a:camera prst="perspectiveHeroicExtremeRightFacing"/>
          <a:lightRig rig="threePt" dir="t"/>
        </a:scene3d>
      </dgm:spPr>
      <dgm:t>
        <a:bodyPr/>
        <a:lstStyle/>
        <a:p>
          <a:endParaRPr lang="cs-CZ"/>
        </a:p>
      </dgm:t>
    </dgm:pt>
    <dgm:pt modelId="{AE8922CC-2C51-4ACB-8941-1FEC5EBD78AF}">
      <dgm:prSet phldrT="[Text]" custT="1"/>
      <dgm:spPr/>
      <dgm:t>
        <a:bodyPr/>
        <a:lstStyle/>
        <a:p>
          <a:r>
            <a:rPr lang="cs-CZ" sz="2000" dirty="0" smtClean="0"/>
            <a:t>2.1 Rozvíjet schopnosti pro utváření pozitivních vztahů ve vlastním životě</a:t>
          </a:r>
          <a:endParaRPr lang="cs-CZ" sz="2000" dirty="0"/>
        </a:p>
      </dgm:t>
    </dgm:pt>
    <dgm:pt modelId="{2050D8B5-96CE-4099-8294-CED59090F372}" type="parTrans" cxnId="{DA5DBCB4-8C9C-42D6-8D62-7B5BC023DF72}">
      <dgm:prSet/>
      <dgm:spPr/>
      <dgm:t>
        <a:bodyPr/>
        <a:lstStyle/>
        <a:p>
          <a:endParaRPr lang="cs-CZ"/>
        </a:p>
      </dgm:t>
    </dgm:pt>
    <dgm:pt modelId="{1733D471-07E3-4983-95CC-E2AE5227413F}" type="sibTrans" cxnId="{DA5DBCB4-8C9C-42D6-8D62-7B5BC023DF72}">
      <dgm:prSet/>
      <dgm:spPr/>
      <dgm:t>
        <a:bodyPr/>
        <a:lstStyle/>
        <a:p>
          <a:endParaRPr lang="cs-CZ"/>
        </a:p>
      </dgm:t>
    </dgm:pt>
    <dgm:pt modelId="{BA2DBA46-AFC4-4540-84DA-6A454DB6097D}">
      <dgm:prSet phldrT="[Text]" custT="1"/>
      <dgm:spPr/>
      <dgm:t>
        <a:bodyPr/>
        <a:lstStyle/>
        <a:p>
          <a:r>
            <a:rPr lang="cs-CZ" sz="2000" dirty="0" smtClean="0"/>
            <a:t>2.2 Posilovat schopnosti pro utváření pozitivních vztahů ve vlastním životě</a:t>
          </a:r>
          <a:endParaRPr lang="cs-CZ" sz="2000" dirty="0"/>
        </a:p>
      </dgm:t>
    </dgm:pt>
    <dgm:pt modelId="{ECA765A3-AF1C-4874-9B12-742F3D6077CE}" type="parTrans" cxnId="{9815E32D-2FF7-49F0-8EA6-7C5882D91376}">
      <dgm:prSet/>
      <dgm:spPr/>
      <dgm:t>
        <a:bodyPr/>
        <a:lstStyle/>
        <a:p>
          <a:endParaRPr lang="cs-CZ"/>
        </a:p>
      </dgm:t>
    </dgm:pt>
    <dgm:pt modelId="{1B613DB1-D41F-4301-AF2B-676A38683B99}" type="sibTrans" cxnId="{9815E32D-2FF7-49F0-8EA6-7C5882D91376}">
      <dgm:prSet/>
      <dgm:spPr/>
      <dgm:t>
        <a:bodyPr/>
        <a:lstStyle/>
        <a:p>
          <a:endParaRPr lang="cs-CZ"/>
        </a:p>
      </dgm:t>
    </dgm:pt>
    <dgm:pt modelId="{751B79AE-1953-4784-9F9D-6E139BA6BC72}">
      <dgm:prSet phldrT="[Text]" custT="1"/>
      <dgm:spPr/>
      <dgm:t>
        <a:bodyPr/>
        <a:lstStyle/>
        <a:p>
          <a:r>
            <a:rPr lang="cs-CZ" sz="2000" dirty="0" smtClean="0"/>
            <a:t>2.3 Rozvíjet schopnosti pro utváření pozitivních vztahů ve vlastním životě a práci</a:t>
          </a:r>
          <a:endParaRPr lang="cs-CZ" sz="2000" dirty="0"/>
        </a:p>
      </dgm:t>
    </dgm:pt>
    <dgm:pt modelId="{DCEFF3EA-6E95-4584-8300-8492C65F8638}" type="parTrans" cxnId="{163A83EF-C9FD-431D-94C3-77905432CC39}">
      <dgm:prSet/>
      <dgm:spPr/>
      <dgm:t>
        <a:bodyPr/>
        <a:lstStyle/>
        <a:p>
          <a:endParaRPr lang="cs-CZ"/>
        </a:p>
      </dgm:t>
    </dgm:pt>
    <dgm:pt modelId="{5EF3AF81-DE35-4B29-ACD4-EE2034171703}" type="sibTrans" cxnId="{163A83EF-C9FD-431D-94C3-77905432CC39}">
      <dgm:prSet/>
      <dgm:spPr/>
      <dgm:t>
        <a:bodyPr/>
        <a:lstStyle/>
        <a:p>
          <a:endParaRPr lang="cs-CZ"/>
        </a:p>
      </dgm:t>
    </dgm:pt>
    <dgm:pt modelId="{29735317-6945-4A01-B851-8D737B471C44}">
      <dgm:prSet phldrT="[Text]" custT="1"/>
      <dgm:spPr/>
      <dgm:t>
        <a:bodyPr/>
        <a:lstStyle/>
        <a:p>
          <a:r>
            <a:rPr lang="cs-CZ" sz="2000" dirty="0" smtClean="0"/>
            <a:t>2.4 Zlepšit schopnosti pro utváření pozitivních vztahů ve vlastním životě a práci</a:t>
          </a:r>
          <a:endParaRPr lang="cs-CZ" sz="2000" dirty="0"/>
        </a:p>
      </dgm:t>
    </dgm:pt>
    <dgm:pt modelId="{EE2439BB-F08C-4468-9234-B5A3F97200D5}" type="parTrans" cxnId="{E1E58794-AADE-462A-9216-B786F25F02F5}">
      <dgm:prSet/>
      <dgm:spPr/>
      <dgm:t>
        <a:bodyPr/>
        <a:lstStyle/>
        <a:p>
          <a:endParaRPr lang="cs-CZ"/>
        </a:p>
      </dgm:t>
    </dgm:pt>
    <dgm:pt modelId="{6B44DC14-0894-4571-8087-0EB515A7D749}" type="sibTrans" cxnId="{E1E58794-AADE-462A-9216-B786F25F02F5}">
      <dgm:prSet/>
      <dgm:spPr/>
      <dgm:t>
        <a:bodyPr/>
        <a:lstStyle/>
        <a:p>
          <a:endParaRPr lang="cs-CZ"/>
        </a:p>
      </dgm:t>
    </dgm:pt>
    <dgm:pt modelId="{BCCEFC63-9E86-4345-ABF9-6BE66473B96E}" type="pres">
      <dgm:prSet presAssocID="{FA94B2BC-D15D-44BE-BD80-5291524913D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F5BE28-C860-4254-B8B5-DF0116A27B91}" type="pres">
      <dgm:prSet presAssocID="{FA94B2BC-D15D-44BE-BD80-5291524913DF}" presName="diamond" presStyleLbl="bgShp" presStyleIdx="0" presStyleCnt="1"/>
      <dgm:spPr/>
      <dgm:t>
        <a:bodyPr/>
        <a:lstStyle/>
        <a:p>
          <a:endParaRPr lang="cs-CZ"/>
        </a:p>
      </dgm:t>
    </dgm:pt>
    <dgm:pt modelId="{177AE6AD-B1B8-4E33-80EA-5082841E806F}" type="pres">
      <dgm:prSet presAssocID="{FA94B2BC-D15D-44BE-BD80-5291524913D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358349-8D25-4DFA-AD4D-DD62C902F715}" type="pres">
      <dgm:prSet presAssocID="{FA94B2BC-D15D-44BE-BD80-5291524913D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2E4006-03CB-40E9-9BEA-DF6AEDAFC5F0}" type="pres">
      <dgm:prSet presAssocID="{FA94B2BC-D15D-44BE-BD80-5291524913D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A13D3E-DAB6-473E-B92B-DC77947F16FF}" type="pres">
      <dgm:prSet presAssocID="{FA94B2BC-D15D-44BE-BD80-5291524913D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4FB9CC-0464-4657-AFB2-4BB368462265}" type="presOf" srcId="{29735317-6945-4A01-B851-8D737B471C44}" destId="{B6A13D3E-DAB6-473E-B92B-DC77947F16FF}" srcOrd="0" destOrd="0" presId="urn:microsoft.com/office/officeart/2005/8/layout/matrix3"/>
    <dgm:cxn modelId="{DA5DBCB4-8C9C-42D6-8D62-7B5BC023DF72}" srcId="{FA94B2BC-D15D-44BE-BD80-5291524913DF}" destId="{AE8922CC-2C51-4ACB-8941-1FEC5EBD78AF}" srcOrd="0" destOrd="0" parTransId="{2050D8B5-96CE-4099-8294-CED59090F372}" sibTransId="{1733D471-07E3-4983-95CC-E2AE5227413F}"/>
    <dgm:cxn modelId="{9815E32D-2FF7-49F0-8EA6-7C5882D91376}" srcId="{FA94B2BC-D15D-44BE-BD80-5291524913DF}" destId="{BA2DBA46-AFC4-4540-84DA-6A454DB6097D}" srcOrd="1" destOrd="0" parTransId="{ECA765A3-AF1C-4874-9B12-742F3D6077CE}" sibTransId="{1B613DB1-D41F-4301-AF2B-676A38683B99}"/>
    <dgm:cxn modelId="{E1E58794-AADE-462A-9216-B786F25F02F5}" srcId="{FA94B2BC-D15D-44BE-BD80-5291524913DF}" destId="{29735317-6945-4A01-B851-8D737B471C44}" srcOrd="3" destOrd="0" parTransId="{EE2439BB-F08C-4468-9234-B5A3F97200D5}" sibTransId="{6B44DC14-0894-4571-8087-0EB515A7D749}"/>
    <dgm:cxn modelId="{C15F3B69-DE7D-4B25-9488-D2CB1B0625A3}" type="presOf" srcId="{AE8922CC-2C51-4ACB-8941-1FEC5EBD78AF}" destId="{177AE6AD-B1B8-4E33-80EA-5082841E806F}" srcOrd="0" destOrd="0" presId="urn:microsoft.com/office/officeart/2005/8/layout/matrix3"/>
    <dgm:cxn modelId="{610BD8D5-D31D-4040-9E3E-F33E820E13AB}" type="presOf" srcId="{751B79AE-1953-4784-9F9D-6E139BA6BC72}" destId="{922E4006-03CB-40E9-9BEA-DF6AEDAFC5F0}" srcOrd="0" destOrd="0" presId="urn:microsoft.com/office/officeart/2005/8/layout/matrix3"/>
    <dgm:cxn modelId="{7EFE23FE-6003-44C0-A23E-0CDB481FCEFD}" type="presOf" srcId="{FA94B2BC-D15D-44BE-BD80-5291524913DF}" destId="{BCCEFC63-9E86-4345-ABF9-6BE66473B96E}" srcOrd="0" destOrd="0" presId="urn:microsoft.com/office/officeart/2005/8/layout/matrix3"/>
    <dgm:cxn modelId="{3BA28523-BF7F-4054-8F8A-B0EF0838257B}" type="presOf" srcId="{BA2DBA46-AFC4-4540-84DA-6A454DB6097D}" destId="{BF358349-8D25-4DFA-AD4D-DD62C902F715}" srcOrd="0" destOrd="0" presId="urn:microsoft.com/office/officeart/2005/8/layout/matrix3"/>
    <dgm:cxn modelId="{163A83EF-C9FD-431D-94C3-77905432CC39}" srcId="{FA94B2BC-D15D-44BE-BD80-5291524913DF}" destId="{751B79AE-1953-4784-9F9D-6E139BA6BC72}" srcOrd="2" destOrd="0" parTransId="{DCEFF3EA-6E95-4584-8300-8492C65F8638}" sibTransId="{5EF3AF81-DE35-4B29-ACD4-EE2034171703}"/>
    <dgm:cxn modelId="{1FD30331-A4E2-4107-8238-BA47D4B8ACBA}" type="presParOf" srcId="{BCCEFC63-9E86-4345-ABF9-6BE66473B96E}" destId="{12F5BE28-C860-4254-B8B5-DF0116A27B91}" srcOrd="0" destOrd="0" presId="urn:microsoft.com/office/officeart/2005/8/layout/matrix3"/>
    <dgm:cxn modelId="{C7F72295-4E93-4581-9393-29D79A71DB71}" type="presParOf" srcId="{BCCEFC63-9E86-4345-ABF9-6BE66473B96E}" destId="{177AE6AD-B1B8-4E33-80EA-5082841E806F}" srcOrd="1" destOrd="0" presId="urn:microsoft.com/office/officeart/2005/8/layout/matrix3"/>
    <dgm:cxn modelId="{73B37097-00FF-4030-BD94-276E2B065AA4}" type="presParOf" srcId="{BCCEFC63-9E86-4345-ABF9-6BE66473B96E}" destId="{BF358349-8D25-4DFA-AD4D-DD62C902F715}" srcOrd="2" destOrd="0" presId="urn:microsoft.com/office/officeart/2005/8/layout/matrix3"/>
    <dgm:cxn modelId="{96866765-075D-4FD2-8A56-F30A012C54E8}" type="presParOf" srcId="{BCCEFC63-9E86-4345-ABF9-6BE66473B96E}" destId="{922E4006-03CB-40E9-9BEA-DF6AEDAFC5F0}" srcOrd="3" destOrd="0" presId="urn:microsoft.com/office/officeart/2005/8/layout/matrix3"/>
    <dgm:cxn modelId="{4D6307E1-8AD5-4034-B7DC-5BD014AF9405}" type="presParOf" srcId="{BCCEFC63-9E86-4345-ABF9-6BE66473B96E}" destId="{B6A13D3E-DAB6-473E-B92B-DC77947F16F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535E8-2778-4FC8-9A67-39CAD094DC53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>
        <a:scene3d>
          <a:camera prst="perspectiveRelaxed"/>
          <a:lightRig rig="threePt" dir="t"/>
        </a:scene3d>
      </dgm:spPr>
      <dgm:t>
        <a:bodyPr/>
        <a:lstStyle/>
        <a:p>
          <a:endParaRPr lang="cs-CZ"/>
        </a:p>
      </dgm:t>
    </dgm:pt>
    <dgm:pt modelId="{FFD30586-59CA-4FD2-BBCF-9CEEA3F3D57C}">
      <dgm:prSet phldrT="[Text]" custT="1"/>
      <dgm:spPr/>
      <dgm:t>
        <a:bodyPr/>
        <a:lstStyle/>
        <a:p>
          <a:r>
            <a:rPr lang="cs-CZ" sz="2000" b="1" dirty="0" smtClean="0"/>
            <a:t>Vyhledávat</a:t>
          </a:r>
          <a:endParaRPr lang="cs-CZ" sz="2000" b="1" dirty="0"/>
        </a:p>
      </dgm:t>
    </dgm:pt>
    <dgm:pt modelId="{03EDF847-C76E-470D-BE6F-834EB0364030}" type="parTrans" cxnId="{6E1270DE-FBA5-44B3-94E2-44CF83A949BD}">
      <dgm:prSet/>
      <dgm:spPr/>
      <dgm:t>
        <a:bodyPr/>
        <a:lstStyle/>
        <a:p>
          <a:endParaRPr lang="cs-CZ"/>
        </a:p>
      </dgm:t>
    </dgm:pt>
    <dgm:pt modelId="{71C7B6B5-688A-4AF0-9EA0-2564AF17EB17}" type="sibTrans" cxnId="{6E1270DE-FBA5-44B3-94E2-44CF83A949BD}">
      <dgm:prSet/>
      <dgm:spPr/>
      <dgm:t>
        <a:bodyPr/>
        <a:lstStyle/>
        <a:p>
          <a:endParaRPr lang="cs-CZ"/>
        </a:p>
      </dgm:t>
    </dgm:pt>
    <dgm:pt modelId="{5A17CA40-0519-454F-BE35-060E99E2889F}">
      <dgm:prSet phldrT="[Text]" custT="1"/>
      <dgm:spPr/>
      <dgm:t>
        <a:bodyPr/>
        <a:lstStyle/>
        <a:p>
          <a:r>
            <a:rPr lang="cs-CZ" sz="2000" b="1" dirty="0" smtClean="0"/>
            <a:t>a efektivně využívat</a:t>
          </a:r>
          <a:endParaRPr lang="cs-CZ" sz="2000" b="1" dirty="0"/>
        </a:p>
      </dgm:t>
    </dgm:pt>
    <dgm:pt modelId="{5B4788F3-7CD1-479F-904F-74665820F73F}" type="parTrans" cxnId="{83EC3ED7-47F0-4FFB-90AE-FDD1001A3E80}">
      <dgm:prSet/>
      <dgm:spPr/>
      <dgm:t>
        <a:bodyPr/>
        <a:lstStyle/>
        <a:p>
          <a:endParaRPr lang="cs-CZ"/>
        </a:p>
      </dgm:t>
    </dgm:pt>
    <dgm:pt modelId="{4498E438-383A-4891-A0AD-54E3B3EB3C26}" type="sibTrans" cxnId="{83EC3ED7-47F0-4FFB-90AE-FDD1001A3E80}">
      <dgm:prSet/>
      <dgm:spPr/>
      <dgm:t>
        <a:bodyPr/>
        <a:lstStyle/>
        <a:p>
          <a:endParaRPr lang="cs-CZ"/>
        </a:p>
      </dgm:t>
    </dgm:pt>
    <dgm:pt modelId="{86FC97BF-AC87-4663-A3A7-AD3338588FAF}">
      <dgm:prSet phldrT="[Text]" custT="1"/>
      <dgm:spPr/>
      <dgm:t>
        <a:bodyPr/>
        <a:lstStyle/>
        <a:p>
          <a:r>
            <a:rPr lang="cs-CZ" sz="2000" b="1" dirty="0" smtClean="0"/>
            <a:t>informace o</a:t>
          </a:r>
          <a:endParaRPr lang="cs-CZ" sz="2000" b="1" dirty="0"/>
        </a:p>
      </dgm:t>
    </dgm:pt>
    <dgm:pt modelId="{8354408A-1E97-4148-A6B8-9A2B40126A05}" type="parTrans" cxnId="{42E45F41-DE6E-4924-A2A6-31BE739E2168}">
      <dgm:prSet/>
      <dgm:spPr/>
      <dgm:t>
        <a:bodyPr/>
        <a:lstStyle/>
        <a:p>
          <a:endParaRPr lang="cs-CZ"/>
        </a:p>
      </dgm:t>
    </dgm:pt>
    <dgm:pt modelId="{7BBCFA3C-E7CE-4FE1-8B1B-FF2AFE3A1DBE}" type="sibTrans" cxnId="{42E45F41-DE6E-4924-A2A6-31BE739E2168}">
      <dgm:prSet/>
      <dgm:spPr/>
      <dgm:t>
        <a:bodyPr/>
        <a:lstStyle/>
        <a:p>
          <a:endParaRPr lang="cs-CZ"/>
        </a:p>
      </dgm:t>
    </dgm:pt>
    <dgm:pt modelId="{392C2EFC-5876-49A8-946E-847C6BE8CC7A}">
      <dgm:prSet phldrT="[Text]" custT="1"/>
      <dgm:spPr/>
      <dgm:t>
        <a:bodyPr/>
        <a:lstStyle/>
        <a:p>
          <a:r>
            <a:rPr lang="cs-CZ" sz="2000" b="1" dirty="0" smtClean="0"/>
            <a:t>životě a práci</a:t>
          </a:r>
          <a:endParaRPr lang="cs-CZ" sz="2000" b="1" dirty="0"/>
        </a:p>
      </dgm:t>
    </dgm:pt>
    <dgm:pt modelId="{6C2AF20A-2479-4CE9-AC7C-253F7CCEAD25}" type="parTrans" cxnId="{865F06E6-CF4D-452B-9641-CD8C254501F8}">
      <dgm:prSet/>
      <dgm:spPr/>
      <dgm:t>
        <a:bodyPr/>
        <a:lstStyle/>
        <a:p>
          <a:endParaRPr lang="cs-CZ"/>
        </a:p>
      </dgm:t>
    </dgm:pt>
    <dgm:pt modelId="{D585E767-C36E-4055-B519-45D8FC7B31F5}" type="sibTrans" cxnId="{865F06E6-CF4D-452B-9641-CD8C254501F8}">
      <dgm:prSet/>
      <dgm:spPr/>
      <dgm:t>
        <a:bodyPr/>
        <a:lstStyle/>
        <a:p>
          <a:endParaRPr lang="cs-CZ"/>
        </a:p>
      </dgm:t>
    </dgm:pt>
    <dgm:pt modelId="{62294D8A-B5F9-4F36-A668-36042B025E8A}" type="pres">
      <dgm:prSet presAssocID="{E31535E8-2778-4FC8-9A67-39CAD094DC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2E030E-72AF-43EF-897E-168E0544FA85}" type="pres">
      <dgm:prSet presAssocID="{FFD30586-59CA-4FD2-BBCF-9CEEA3F3D57C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025797-954E-46C9-B7D1-360103204589}" type="pres">
      <dgm:prSet presAssocID="{71C7B6B5-688A-4AF0-9EA0-2564AF17EB17}" presName="space" presStyleCnt="0"/>
      <dgm:spPr/>
      <dgm:t>
        <a:bodyPr/>
        <a:lstStyle/>
        <a:p>
          <a:endParaRPr lang="cs-CZ"/>
        </a:p>
      </dgm:t>
    </dgm:pt>
    <dgm:pt modelId="{8E0C8F70-18C4-4CAD-BC3F-7E1B922D8AFA}" type="pres">
      <dgm:prSet presAssocID="{5A17CA40-0519-454F-BE35-060E99E2889F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AC2372-1D23-4A4E-924C-F725DD6C6458}" type="pres">
      <dgm:prSet presAssocID="{4498E438-383A-4891-A0AD-54E3B3EB3C26}" presName="space" presStyleCnt="0"/>
      <dgm:spPr/>
      <dgm:t>
        <a:bodyPr/>
        <a:lstStyle/>
        <a:p>
          <a:endParaRPr lang="cs-CZ"/>
        </a:p>
      </dgm:t>
    </dgm:pt>
    <dgm:pt modelId="{7398D950-9C58-47D7-8B72-4A5BDB13A545}" type="pres">
      <dgm:prSet presAssocID="{86FC97BF-AC87-4663-A3A7-AD3338588FAF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6A5E8D-69BB-4753-9B4B-F6ED61956E54}" type="pres">
      <dgm:prSet presAssocID="{7BBCFA3C-E7CE-4FE1-8B1B-FF2AFE3A1DBE}" presName="space" presStyleCnt="0"/>
      <dgm:spPr/>
      <dgm:t>
        <a:bodyPr/>
        <a:lstStyle/>
        <a:p>
          <a:endParaRPr lang="cs-CZ"/>
        </a:p>
      </dgm:t>
    </dgm:pt>
    <dgm:pt modelId="{C3E84834-7CF2-4F1A-8785-CAB47BFDB81E}" type="pres">
      <dgm:prSet presAssocID="{392C2EFC-5876-49A8-946E-847C6BE8CC7A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0F1C72-E215-4A38-B3DF-175C0C985249}" type="presOf" srcId="{86FC97BF-AC87-4663-A3A7-AD3338588FAF}" destId="{7398D950-9C58-47D7-8B72-4A5BDB13A545}" srcOrd="0" destOrd="0" presId="urn:microsoft.com/office/officeart/2005/8/layout/venn3"/>
    <dgm:cxn modelId="{42E45F41-DE6E-4924-A2A6-31BE739E2168}" srcId="{E31535E8-2778-4FC8-9A67-39CAD094DC53}" destId="{86FC97BF-AC87-4663-A3A7-AD3338588FAF}" srcOrd="2" destOrd="0" parTransId="{8354408A-1E97-4148-A6B8-9A2B40126A05}" sibTransId="{7BBCFA3C-E7CE-4FE1-8B1B-FF2AFE3A1DBE}"/>
    <dgm:cxn modelId="{F05A36A6-86B3-45FC-90D7-323EE83628DB}" type="presOf" srcId="{FFD30586-59CA-4FD2-BBCF-9CEEA3F3D57C}" destId="{FF2E030E-72AF-43EF-897E-168E0544FA85}" srcOrd="0" destOrd="0" presId="urn:microsoft.com/office/officeart/2005/8/layout/venn3"/>
    <dgm:cxn modelId="{EC5026B9-2A6D-483F-84BD-411B1E6F4159}" type="presOf" srcId="{392C2EFC-5876-49A8-946E-847C6BE8CC7A}" destId="{C3E84834-7CF2-4F1A-8785-CAB47BFDB81E}" srcOrd="0" destOrd="0" presId="urn:microsoft.com/office/officeart/2005/8/layout/venn3"/>
    <dgm:cxn modelId="{6E1270DE-FBA5-44B3-94E2-44CF83A949BD}" srcId="{E31535E8-2778-4FC8-9A67-39CAD094DC53}" destId="{FFD30586-59CA-4FD2-BBCF-9CEEA3F3D57C}" srcOrd="0" destOrd="0" parTransId="{03EDF847-C76E-470D-BE6F-834EB0364030}" sibTransId="{71C7B6B5-688A-4AF0-9EA0-2564AF17EB17}"/>
    <dgm:cxn modelId="{83EC3ED7-47F0-4FFB-90AE-FDD1001A3E80}" srcId="{E31535E8-2778-4FC8-9A67-39CAD094DC53}" destId="{5A17CA40-0519-454F-BE35-060E99E2889F}" srcOrd="1" destOrd="0" parTransId="{5B4788F3-7CD1-479F-904F-74665820F73F}" sibTransId="{4498E438-383A-4891-A0AD-54E3B3EB3C26}"/>
    <dgm:cxn modelId="{D6FE9F93-7531-43E2-BA97-D5FE7072C50E}" type="presOf" srcId="{5A17CA40-0519-454F-BE35-060E99E2889F}" destId="{8E0C8F70-18C4-4CAD-BC3F-7E1B922D8AFA}" srcOrd="0" destOrd="0" presId="urn:microsoft.com/office/officeart/2005/8/layout/venn3"/>
    <dgm:cxn modelId="{376281AB-6BA0-41F1-B352-45F75277718F}" type="presOf" srcId="{E31535E8-2778-4FC8-9A67-39CAD094DC53}" destId="{62294D8A-B5F9-4F36-A668-36042B025E8A}" srcOrd="0" destOrd="0" presId="urn:microsoft.com/office/officeart/2005/8/layout/venn3"/>
    <dgm:cxn modelId="{865F06E6-CF4D-452B-9641-CD8C254501F8}" srcId="{E31535E8-2778-4FC8-9A67-39CAD094DC53}" destId="{392C2EFC-5876-49A8-946E-847C6BE8CC7A}" srcOrd="3" destOrd="0" parTransId="{6C2AF20A-2479-4CE9-AC7C-253F7CCEAD25}" sibTransId="{D585E767-C36E-4055-B519-45D8FC7B31F5}"/>
    <dgm:cxn modelId="{8DF820E0-CC66-4012-82CC-48F27A352FAE}" type="presParOf" srcId="{62294D8A-B5F9-4F36-A668-36042B025E8A}" destId="{FF2E030E-72AF-43EF-897E-168E0544FA85}" srcOrd="0" destOrd="0" presId="urn:microsoft.com/office/officeart/2005/8/layout/venn3"/>
    <dgm:cxn modelId="{B4032F5A-7AF8-404A-A09E-E8BF07806B18}" type="presParOf" srcId="{62294D8A-B5F9-4F36-A668-36042B025E8A}" destId="{33025797-954E-46C9-B7D1-360103204589}" srcOrd="1" destOrd="0" presId="urn:microsoft.com/office/officeart/2005/8/layout/venn3"/>
    <dgm:cxn modelId="{841EE9E1-481E-49E2-8ADE-BCF97455A67B}" type="presParOf" srcId="{62294D8A-B5F9-4F36-A668-36042B025E8A}" destId="{8E0C8F70-18C4-4CAD-BC3F-7E1B922D8AFA}" srcOrd="2" destOrd="0" presId="urn:microsoft.com/office/officeart/2005/8/layout/venn3"/>
    <dgm:cxn modelId="{195A5DFC-C423-4D4A-A74E-428A45E899C7}" type="presParOf" srcId="{62294D8A-B5F9-4F36-A668-36042B025E8A}" destId="{5BAC2372-1D23-4A4E-924C-F725DD6C6458}" srcOrd="3" destOrd="0" presId="urn:microsoft.com/office/officeart/2005/8/layout/venn3"/>
    <dgm:cxn modelId="{BA6F7B05-7CD9-4641-B18A-60011CCBCC94}" type="presParOf" srcId="{62294D8A-B5F9-4F36-A668-36042B025E8A}" destId="{7398D950-9C58-47D7-8B72-4A5BDB13A545}" srcOrd="4" destOrd="0" presId="urn:microsoft.com/office/officeart/2005/8/layout/venn3"/>
    <dgm:cxn modelId="{20DF99F8-F689-4188-8CC7-851666133888}" type="presParOf" srcId="{62294D8A-B5F9-4F36-A668-36042B025E8A}" destId="{D46A5E8D-69BB-4753-9B4B-F6ED61956E54}" srcOrd="5" destOrd="0" presId="urn:microsoft.com/office/officeart/2005/8/layout/venn3"/>
    <dgm:cxn modelId="{F130EFD5-D4DB-4595-9E6F-D99F3DB99E47}" type="presParOf" srcId="{62294D8A-B5F9-4F36-A668-36042B025E8A}" destId="{C3E84834-7CF2-4F1A-8785-CAB47BFDB81E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F7210D-C281-4867-B16B-22FF0AC68CF4}" type="doc">
      <dgm:prSet loTypeId="urn:microsoft.com/office/officeart/2005/8/layout/hList9" loCatId="list" qsTypeId="urn:microsoft.com/office/officeart/2005/8/quickstyle/simple1" qsCatId="simple" csTypeId="urn:microsoft.com/office/officeart/2005/8/colors/accent3_2" csCatId="accent3" phldr="1"/>
      <dgm:spPr>
        <a:scene3d>
          <a:camera prst="perspectiveBelow"/>
          <a:lightRig rig="threePt" dir="t"/>
        </a:scene3d>
      </dgm:spPr>
      <dgm:t>
        <a:bodyPr/>
        <a:lstStyle/>
        <a:p>
          <a:endParaRPr lang="cs-CZ"/>
        </a:p>
      </dgm:t>
    </dgm:pt>
    <dgm:pt modelId="{4B3D5DE3-69C1-4673-8106-2289412FE0E8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/>
            <a:t>Objevovat a chápat informace o životě a práci</a:t>
          </a:r>
          <a:endParaRPr lang="cs-CZ" sz="2000" dirty="0"/>
        </a:p>
      </dgm:t>
    </dgm:pt>
    <dgm:pt modelId="{E697BC2B-6CDF-43B9-9A16-0ACECE7CE5FF}" type="parTrans" cxnId="{8CC4FAF3-9373-4FBD-89B4-DB6246BDB323}">
      <dgm:prSet/>
      <dgm:spPr/>
      <dgm:t>
        <a:bodyPr/>
        <a:lstStyle/>
        <a:p>
          <a:endParaRPr lang="cs-CZ"/>
        </a:p>
      </dgm:t>
    </dgm:pt>
    <dgm:pt modelId="{F9842733-6897-4FED-B2E7-10ACD535E83F}" type="sibTrans" cxnId="{8CC4FAF3-9373-4FBD-89B4-DB6246BDB323}">
      <dgm:prSet/>
      <dgm:spPr/>
      <dgm:t>
        <a:bodyPr/>
        <a:lstStyle/>
        <a:p>
          <a:endParaRPr lang="cs-CZ"/>
        </a:p>
      </dgm:t>
    </dgm:pt>
    <dgm:pt modelId="{39BEA51F-10BA-4495-81D6-ACC29C517951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/>
            <a:t>Vyhledávat, chápat a využívat informace o životě a práci</a:t>
          </a:r>
          <a:endParaRPr lang="cs-CZ" sz="2000" dirty="0"/>
        </a:p>
      </dgm:t>
    </dgm:pt>
    <dgm:pt modelId="{7FD6C6BA-C684-47BC-B1C5-41C5E7658D13}" type="parTrans" cxnId="{7DED0E21-E420-4D80-BFEC-B1761E42160D}">
      <dgm:prSet/>
      <dgm:spPr/>
      <dgm:t>
        <a:bodyPr/>
        <a:lstStyle/>
        <a:p>
          <a:endParaRPr lang="cs-CZ"/>
        </a:p>
      </dgm:t>
    </dgm:pt>
    <dgm:pt modelId="{737E2ABF-063B-4F3E-ACBE-15B600F45F8E}" type="sibTrans" cxnId="{7DED0E21-E420-4D80-BFEC-B1761E42160D}">
      <dgm:prSet/>
      <dgm:spPr/>
      <dgm:t>
        <a:bodyPr/>
        <a:lstStyle/>
        <a:p>
          <a:endParaRPr lang="cs-CZ"/>
        </a:p>
      </dgm:t>
    </dgm:pt>
    <dgm:pt modelId="{24C09962-9BD3-434E-A670-841A32547CC5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3600" dirty="0" smtClean="0"/>
            <a:t>5.3</a:t>
          </a:r>
        </a:p>
        <a:p>
          <a:r>
            <a:rPr lang="cs-CZ" sz="3600" dirty="0" smtClean="0"/>
            <a:t>5.4</a:t>
          </a:r>
          <a:endParaRPr lang="cs-CZ" sz="3600" dirty="0"/>
        </a:p>
      </dgm:t>
    </dgm:pt>
    <dgm:pt modelId="{3899E33E-7A8F-4445-8E75-1482041B54C0}" type="parTrans" cxnId="{53179837-B137-4686-935C-19F6B58FC43F}">
      <dgm:prSet/>
      <dgm:spPr/>
      <dgm:t>
        <a:bodyPr/>
        <a:lstStyle/>
        <a:p>
          <a:endParaRPr lang="cs-CZ"/>
        </a:p>
      </dgm:t>
    </dgm:pt>
    <dgm:pt modelId="{FCE6049B-6E8D-44E6-8C23-97EEC880ECC0}" type="sibTrans" cxnId="{53179837-B137-4686-935C-19F6B58FC43F}">
      <dgm:prSet/>
      <dgm:spPr/>
      <dgm:t>
        <a:bodyPr/>
        <a:lstStyle/>
        <a:p>
          <a:endParaRPr lang="cs-CZ"/>
        </a:p>
      </dgm:t>
    </dgm:pt>
    <dgm:pt modelId="{3482FCD3-30CE-471B-BB23-53769C581582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/>
            <a:t>Vyhledávat, interpretovat, hodnotit a využívat informace o životě a práci</a:t>
          </a:r>
          <a:endParaRPr lang="cs-CZ" sz="2000" dirty="0"/>
        </a:p>
      </dgm:t>
    </dgm:pt>
    <dgm:pt modelId="{7B55A6F9-A90F-4C2C-9A12-D186837DE78A}" type="parTrans" cxnId="{E3668234-E525-46E8-8AA6-0F020A7D05FD}">
      <dgm:prSet/>
      <dgm:spPr/>
      <dgm:t>
        <a:bodyPr/>
        <a:lstStyle/>
        <a:p>
          <a:endParaRPr lang="cs-CZ"/>
        </a:p>
      </dgm:t>
    </dgm:pt>
    <dgm:pt modelId="{C19CC58C-AE68-4783-9929-42BF8445E9BF}" type="sibTrans" cxnId="{E3668234-E525-46E8-8AA6-0F020A7D05FD}">
      <dgm:prSet/>
      <dgm:spPr/>
      <dgm:t>
        <a:bodyPr/>
        <a:lstStyle/>
        <a:p>
          <a:endParaRPr lang="cs-CZ"/>
        </a:p>
      </dgm:t>
    </dgm:pt>
    <dgm:pt modelId="{F652F7B7-7C64-4306-B029-D5A964BD0DE5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000" dirty="0" smtClean="0"/>
            <a:t>Vyhledávat, interpretovat, hodnotit a využívat informace o životě a práci</a:t>
          </a:r>
          <a:endParaRPr lang="cs-CZ" sz="2000" dirty="0"/>
        </a:p>
      </dgm:t>
    </dgm:pt>
    <dgm:pt modelId="{7CA7ECB4-A9C6-45A5-83F7-D2C282C17D10}" type="parTrans" cxnId="{08E7600E-A80D-4EE6-81FC-156E7E2C1B76}">
      <dgm:prSet/>
      <dgm:spPr/>
      <dgm:t>
        <a:bodyPr/>
        <a:lstStyle/>
        <a:p>
          <a:endParaRPr lang="cs-CZ"/>
        </a:p>
      </dgm:t>
    </dgm:pt>
    <dgm:pt modelId="{FF3B6646-B4CF-44DD-89F0-FD682DC36A50}" type="sibTrans" cxnId="{08E7600E-A80D-4EE6-81FC-156E7E2C1B76}">
      <dgm:prSet/>
      <dgm:spPr/>
      <dgm:t>
        <a:bodyPr/>
        <a:lstStyle/>
        <a:p>
          <a:endParaRPr lang="cs-CZ"/>
        </a:p>
      </dgm:t>
    </dgm:pt>
    <dgm:pt modelId="{058E5B6D-6BA4-4E1C-B232-8E29ED493966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3600" dirty="0" smtClean="0"/>
            <a:t>5.1</a:t>
          </a:r>
        </a:p>
        <a:p>
          <a:r>
            <a:rPr lang="cs-CZ" sz="3600" dirty="0" smtClean="0"/>
            <a:t>5.2</a:t>
          </a:r>
          <a:endParaRPr lang="cs-CZ" sz="3600" dirty="0"/>
        </a:p>
      </dgm:t>
    </dgm:pt>
    <dgm:pt modelId="{AACB7068-0EAD-4C4D-B23C-040E7F018C67}" type="sibTrans" cxnId="{52AA5A4C-5471-4242-A18A-3CDBC0B2008F}">
      <dgm:prSet/>
      <dgm:spPr/>
      <dgm:t>
        <a:bodyPr/>
        <a:lstStyle/>
        <a:p>
          <a:endParaRPr lang="cs-CZ"/>
        </a:p>
      </dgm:t>
    </dgm:pt>
    <dgm:pt modelId="{E4AE42DF-5179-4523-BA3E-C4DD5A0B2E03}" type="parTrans" cxnId="{52AA5A4C-5471-4242-A18A-3CDBC0B2008F}">
      <dgm:prSet/>
      <dgm:spPr/>
      <dgm:t>
        <a:bodyPr/>
        <a:lstStyle/>
        <a:p>
          <a:endParaRPr lang="cs-CZ"/>
        </a:p>
      </dgm:t>
    </dgm:pt>
    <dgm:pt modelId="{9EBA19AF-70A6-4DC7-A07F-F75E52F90F79}" type="pres">
      <dgm:prSet presAssocID="{72F7210D-C281-4867-B16B-22FF0AC68CF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57D0409-B255-48FA-BF13-1DDE878CFE76}" type="pres">
      <dgm:prSet presAssocID="{058E5B6D-6BA4-4E1C-B232-8E29ED493966}" presName="posSpace" presStyleCnt="0"/>
      <dgm:spPr/>
      <dgm:t>
        <a:bodyPr/>
        <a:lstStyle/>
        <a:p>
          <a:endParaRPr lang="cs-CZ"/>
        </a:p>
      </dgm:t>
    </dgm:pt>
    <dgm:pt modelId="{5305A72D-BFB3-4BCB-B685-4FD76925BC24}" type="pres">
      <dgm:prSet presAssocID="{058E5B6D-6BA4-4E1C-B232-8E29ED493966}" presName="vertFlow" presStyleCnt="0"/>
      <dgm:spPr/>
      <dgm:t>
        <a:bodyPr/>
        <a:lstStyle/>
        <a:p>
          <a:endParaRPr lang="cs-CZ"/>
        </a:p>
      </dgm:t>
    </dgm:pt>
    <dgm:pt modelId="{E729B89C-D239-4D85-B6AC-AEF3410C5510}" type="pres">
      <dgm:prSet presAssocID="{058E5B6D-6BA4-4E1C-B232-8E29ED493966}" presName="topSpace" presStyleCnt="0"/>
      <dgm:spPr/>
      <dgm:t>
        <a:bodyPr/>
        <a:lstStyle/>
        <a:p>
          <a:endParaRPr lang="cs-CZ"/>
        </a:p>
      </dgm:t>
    </dgm:pt>
    <dgm:pt modelId="{3F89EC06-02D7-4B6A-BCDD-98444BA287B9}" type="pres">
      <dgm:prSet presAssocID="{058E5B6D-6BA4-4E1C-B232-8E29ED493966}" presName="firstComp" presStyleCnt="0"/>
      <dgm:spPr/>
      <dgm:t>
        <a:bodyPr/>
        <a:lstStyle/>
        <a:p>
          <a:endParaRPr lang="cs-CZ"/>
        </a:p>
      </dgm:t>
    </dgm:pt>
    <dgm:pt modelId="{D9EE94D0-7585-4B23-A717-77CC20ABC876}" type="pres">
      <dgm:prSet presAssocID="{058E5B6D-6BA4-4E1C-B232-8E29ED493966}" presName="firstChild" presStyleLbl="bgAccFollowNode1" presStyleIdx="0" presStyleCnt="4"/>
      <dgm:spPr/>
      <dgm:t>
        <a:bodyPr/>
        <a:lstStyle/>
        <a:p>
          <a:endParaRPr lang="cs-CZ"/>
        </a:p>
      </dgm:t>
    </dgm:pt>
    <dgm:pt modelId="{23DBD458-8D1F-4B8C-BAD3-FDE392E6C593}" type="pres">
      <dgm:prSet presAssocID="{058E5B6D-6BA4-4E1C-B232-8E29ED493966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DD4531-8273-4A25-A923-9FB0D7357FB4}" type="pres">
      <dgm:prSet presAssocID="{39BEA51F-10BA-4495-81D6-ACC29C517951}" presName="comp" presStyleCnt="0"/>
      <dgm:spPr/>
      <dgm:t>
        <a:bodyPr/>
        <a:lstStyle/>
        <a:p>
          <a:endParaRPr lang="cs-CZ"/>
        </a:p>
      </dgm:t>
    </dgm:pt>
    <dgm:pt modelId="{8328E742-D459-4EAC-BF4B-618003DEF7BE}" type="pres">
      <dgm:prSet presAssocID="{39BEA51F-10BA-4495-81D6-ACC29C517951}" presName="child" presStyleLbl="bgAccFollowNode1" presStyleIdx="1" presStyleCnt="4"/>
      <dgm:spPr/>
      <dgm:t>
        <a:bodyPr/>
        <a:lstStyle/>
        <a:p>
          <a:endParaRPr lang="cs-CZ"/>
        </a:p>
      </dgm:t>
    </dgm:pt>
    <dgm:pt modelId="{6665FBB3-E9A7-4075-8E72-C6F63C446550}" type="pres">
      <dgm:prSet presAssocID="{39BEA51F-10BA-4495-81D6-ACC29C517951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1D8BE5-AD72-4890-8314-25541C0A8393}" type="pres">
      <dgm:prSet presAssocID="{058E5B6D-6BA4-4E1C-B232-8E29ED493966}" presName="negSpace" presStyleCnt="0"/>
      <dgm:spPr/>
      <dgm:t>
        <a:bodyPr/>
        <a:lstStyle/>
        <a:p>
          <a:endParaRPr lang="cs-CZ"/>
        </a:p>
      </dgm:t>
    </dgm:pt>
    <dgm:pt modelId="{2C4CB111-9B80-4C58-A518-7DF0B90FE2FA}" type="pres">
      <dgm:prSet presAssocID="{058E5B6D-6BA4-4E1C-B232-8E29ED493966}" presName="circle" presStyleLbl="node1" presStyleIdx="0" presStyleCnt="2"/>
      <dgm:spPr/>
      <dgm:t>
        <a:bodyPr/>
        <a:lstStyle/>
        <a:p>
          <a:endParaRPr lang="cs-CZ"/>
        </a:p>
      </dgm:t>
    </dgm:pt>
    <dgm:pt modelId="{9CC40A83-F6E2-4223-BE81-A33201738189}" type="pres">
      <dgm:prSet presAssocID="{AACB7068-0EAD-4C4D-B23C-040E7F018C67}" presName="transSpace" presStyleCnt="0"/>
      <dgm:spPr/>
      <dgm:t>
        <a:bodyPr/>
        <a:lstStyle/>
        <a:p>
          <a:endParaRPr lang="cs-CZ"/>
        </a:p>
      </dgm:t>
    </dgm:pt>
    <dgm:pt modelId="{98C440F2-6894-4668-B7BB-6160CD4E3169}" type="pres">
      <dgm:prSet presAssocID="{24C09962-9BD3-434E-A670-841A32547CC5}" presName="posSpace" presStyleCnt="0"/>
      <dgm:spPr/>
      <dgm:t>
        <a:bodyPr/>
        <a:lstStyle/>
        <a:p>
          <a:endParaRPr lang="cs-CZ"/>
        </a:p>
      </dgm:t>
    </dgm:pt>
    <dgm:pt modelId="{065A9ADB-2FF7-4BE5-ACCE-0944706C53E4}" type="pres">
      <dgm:prSet presAssocID="{24C09962-9BD3-434E-A670-841A32547CC5}" presName="vertFlow" presStyleCnt="0"/>
      <dgm:spPr/>
      <dgm:t>
        <a:bodyPr/>
        <a:lstStyle/>
        <a:p>
          <a:endParaRPr lang="cs-CZ"/>
        </a:p>
      </dgm:t>
    </dgm:pt>
    <dgm:pt modelId="{BD6AE5A8-1EAE-48DE-B4EC-B0001DB51907}" type="pres">
      <dgm:prSet presAssocID="{24C09962-9BD3-434E-A670-841A32547CC5}" presName="topSpace" presStyleCnt="0"/>
      <dgm:spPr/>
      <dgm:t>
        <a:bodyPr/>
        <a:lstStyle/>
        <a:p>
          <a:endParaRPr lang="cs-CZ"/>
        </a:p>
      </dgm:t>
    </dgm:pt>
    <dgm:pt modelId="{E6CB57FD-2CAA-4C2C-9026-7FC3D20E9A94}" type="pres">
      <dgm:prSet presAssocID="{24C09962-9BD3-434E-A670-841A32547CC5}" presName="firstComp" presStyleCnt="0"/>
      <dgm:spPr/>
      <dgm:t>
        <a:bodyPr/>
        <a:lstStyle/>
        <a:p>
          <a:endParaRPr lang="cs-CZ"/>
        </a:p>
      </dgm:t>
    </dgm:pt>
    <dgm:pt modelId="{D599E618-E667-40C9-AFD2-047E905B58A8}" type="pres">
      <dgm:prSet presAssocID="{24C09962-9BD3-434E-A670-841A32547CC5}" presName="firstChild" presStyleLbl="bgAccFollowNode1" presStyleIdx="2" presStyleCnt="4"/>
      <dgm:spPr/>
      <dgm:t>
        <a:bodyPr/>
        <a:lstStyle/>
        <a:p>
          <a:endParaRPr lang="cs-CZ"/>
        </a:p>
      </dgm:t>
    </dgm:pt>
    <dgm:pt modelId="{37D12B13-1AEC-4A03-997A-8FF2FF221C39}" type="pres">
      <dgm:prSet presAssocID="{24C09962-9BD3-434E-A670-841A32547CC5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29D24F-B341-4278-8419-E9E2E64ADB3C}" type="pres">
      <dgm:prSet presAssocID="{F652F7B7-7C64-4306-B029-D5A964BD0DE5}" presName="comp" presStyleCnt="0"/>
      <dgm:spPr/>
      <dgm:t>
        <a:bodyPr/>
        <a:lstStyle/>
        <a:p>
          <a:endParaRPr lang="cs-CZ"/>
        </a:p>
      </dgm:t>
    </dgm:pt>
    <dgm:pt modelId="{1FDAF9CD-9FAA-49E3-A013-E08AAE43A0BD}" type="pres">
      <dgm:prSet presAssocID="{F652F7B7-7C64-4306-B029-D5A964BD0DE5}" presName="child" presStyleLbl="bgAccFollowNode1" presStyleIdx="3" presStyleCnt="4"/>
      <dgm:spPr/>
      <dgm:t>
        <a:bodyPr/>
        <a:lstStyle/>
        <a:p>
          <a:endParaRPr lang="cs-CZ"/>
        </a:p>
      </dgm:t>
    </dgm:pt>
    <dgm:pt modelId="{4521CF97-AD42-48C5-9D24-F72AD92DA321}" type="pres">
      <dgm:prSet presAssocID="{F652F7B7-7C64-4306-B029-D5A964BD0DE5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73E7F3-0863-4A84-A018-A438EADC048C}" type="pres">
      <dgm:prSet presAssocID="{24C09962-9BD3-434E-A670-841A32547CC5}" presName="negSpace" presStyleCnt="0"/>
      <dgm:spPr/>
      <dgm:t>
        <a:bodyPr/>
        <a:lstStyle/>
        <a:p>
          <a:endParaRPr lang="cs-CZ"/>
        </a:p>
      </dgm:t>
    </dgm:pt>
    <dgm:pt modelId="{24624629-E57A-41B7-B326-5FCB7E0A3871}" type="pres">
      <dgm:prSet presAssocID="{24C09962-9BD3-434E-A670-841A32547CC5}" presName="circle" presStyleLbl="node1" presStyleIdx="1" presStyleCnt="2"/>
      <dgm:spPr/>
      <dgm:t>
        <a:bodyPr/>
        <a:lstStyle/>
        <a:p>
          <a:endParaRPr lang="cs-CZ"/>
        </a:p>
      </dgm:t>
    </dgm:pt>
  </dgm:ptLst>
  <dgm:cxnLst>
    <dgm:cxn modelId="{5665E580-1CFC-4EA8-A9C0-D81F45F2AF64}" type="presOf" srcId="{39BEA51F-10BA-4495-81D6-ACC29C517951}" destId="{6665FBB3-E9A7-4075-8E72-C6F63C446550}" srcOrd="1" destOrd="0" presId="urn:microsoft.com/office/officeart/2005/8/layout/hList9"/>
    <dgm:cxn modelId="{7DED0E21-E420-4D80-BFEC-B1761E42160D}" srcId="{058E5B6D-6BA4-4E1C-B232-8E29ED493966}" destId="{39BEA51F-10BA-4495-81D6-ACC29C517951}" srcOrd="1" destOrd="0" parTransId="{7FD6C6BA-C684-47BC-B1C5-41C5E7658D13}" sibTransId="{737E2ABF-063B-4F3E-ACBE-15B600F45F8E}"/>
    <dgm:cxn modelId="{1197A779-69D8-46D8-B1A0-B38E75722C15}" type="presOf" srcId="{72F7210D-C281-4867-B16B-22FF0AC68CF4}" destId="{9EBA19AF-70A6-4DC7-A07F-F75E52F90F79}" srcOrd="0" destOrd="0" presId="urn:microsoft.com/office/officeart/2005/8/layout/hList9"/>
    <dgm:cxn modelId="{E3668234-E525-46E8-8AA6-0F020A7D05FD}" srcId="{24C09962-9BD3-434E-A670-841A32547CC5}" destId="{3482FCD3-30CE-471B-BB23-53769C581582}" srcOrd="0" destOrd="0" parTransId="{7B55A6F9-A90F-4C2C-9A12-D186837DE78A}" sibTransId="{C19CC58C-AE68-4783-9929-42BF8445E9BF}"/>
    <dgm:cxn modelId="{382D3E95-0DF2-4B84-A6D7-0F20A861CA31}" type="presOf" srcId="{F652F7B7-7C64-4306-B029-D5A964BD0DE5}" destId="{4521CF97-AD42-48C5-9D24-F72AD92DA321}" srcOrd="1" destOrd="0" presId="urn:microsoft.com/office/officeart/2005/8/layout/hList9"/>
    <dgm:cxn modelId="{5AE1D706-7DD7-4BE4-AEC9-A5DFE80D494E}" type="presOf" srcId="{3482FCD3-30CE-471B-BB23-53769C581582}" destId="{D599E618-E667-40C9-AFD2-047E905B58A8}" srcOrd="0" destOrd="0" presId="urn:microsoft.com/office/officeart/2005/8/layout/hList9"/>
    <dgm:cxn modelId="{238E8249-6B65-436A-A3DF-26DA24080C78}" type="presOf" srcId="{24C09962-9BD3-434E-A670-841A32547CC5}" destId="{24624629-E57A-41B7-B326-5FCB7E0A3871}" srcOrd="0" destOrd="0" presId="urn:microsoft.com/office/officeart/2005/8/layout/hList9"/>
    <dgm:cxn modelId="{8C21F320-DEA6-42E9-B630-53279A84FE8F}" type="presOf" srcId="{F652F7B7-7C64-4306-B029-D5A964BD0DE5}" destId="{1FDAF9CD-9FAA-49E3-A013-E08AAE43A0BD}" srcOrd="0" destOrd="0" presId="urn:microsoft.com/office/officeart/2005/8/layout/hList9"/>
    <dgm:cxn modelId="{8CC4FAF3-9373-4FBD-89B4-DB6246BDB323}" srcId="{058E5B6D-6BA4-4E1C-B232-8E29ED493966}" destId="{4B3D5DE3-69C1-4673-8106-2289412FE0E8}" srcOrd="0" destOrd="0" parTransId="{E697BC2B-6CDF-43B9-9A16-0ACECE7CE5FF}" sibTransId="{F9842733-6897-4FED-B2E7-10ACD535E83F}"/>
    <dgm:cxn modelId="{B570CEE3-82C3-4E3D-A2BB-4A8669C88D9C}" type="presOf" srcId="{39BEA51F-10BA-4495-81D6-ACC29C517951}" destId="{8328E742-D459-4EAC-BF4B-618003DEF7BE}" srcOrd="0" destOrd="0" presId="urn:microsoft.com/office/officeart/2005/8/layout/hList9"/>
    <dgm:cxn modelId="{69B33F95-945A-4758-9450-3750304377D1}" type="presOf" srcId="{3482FCD3-30CE-471B-BB23-53769C581582}" destId="{37D12B13-1AEC-4A03-997A-8FF2FF221C39}" srcOrd="1" destOrd="0" presId="urn:microsoft.com/office/officeart/2005/8/layout/hList9"/>
    <dgm:cxn modelId="{53179837-B137-4686-935C-19F6B58FC43F}" srcId="{72F7210D-C281-4867-B16B-22FF0AC68CF4}" destId="{24C09962-9BD3-434E-A670-841A32547CC5}" srcOrd="1" destOrd="0" parTransId="{3899E33E-7A8F-4445-8E75-1482041B54C0}" sibTransId="{FCE6049B-6E8D-44E6-8C23-97EEC880ECC0}"/>
    <dgm:cxn modelId="{08E7600E-A80D-4EE6-81FC-156E7E2C1B76}" srcId="{24C09962-9BD3-434E-A670-841A32547CC5}" destId="{F652F7B7-7C64-4306-B029-D5A964BD0DE5}" srcOrd="1" destOrd="0" parTransId="{7CA7ECB4-A9C6-45A5-83F7-D2C282C17D10}" sibTransId="{FF3B6646-B4CF-44DD-89F0-FD682DC36A50}"/>
    <dgm:cxn modelId="{1628B3BC-F9FF-40C6-B384-9C0467D70783}" type="presOf" srcId="{058E5B6D-6BA4-4E1C-B232-8E29ED493966}" destId="{2C4CB111-9B80-4C58-A518-7DF0B90FE2FA}" srcOrd="0" destOrd="0" presId="urn:microsoft.com/office/officeart/2005/8/layout/hList9"/>
    <dgm:cxn modelId="{52AA5A4C-5471-4242-A18A-3CDBC0B2008F}" srcId="{72F7210D-C281-4867-B16B-22FF0AC68CF4}" destId="{058E5B6D-6BA4-4E1C-B232-8E29ED493966}" srcOrd="0" destOrd="0" parTransId="{E4AE42DF-5179-4523-BA3E-C4DD5A0B2E03}" sibTransId="{AACB7068-0EAD-4C4D-B23C-040E7F018C67}"/>
    <dgm:cxn modelId="{80786548-DCA4-4788-A6AD-99E54C43AD9E}" type="presOf" srcId="{4B3D5DE3-69C1-4673-8106-2289412FE0E8}" destId="{D9EE94D0-7585-4B23-A717-77CC20ABC876}" srcOrd="0" destOrd="0" presId="urn:microsoft.com/office/officeart/2005/8/layout/hList9"/>
    <dgm:cxn modelId="{C989E054-2C80-4DD6-9A23-1327B941B34A}" type="presOf" srcId="{4B3D5DE3-69C1-4673-8106-2289412FE0E8}" destId="{23DBD458-8D1F-4B8C-BAD3-FDE392E6C593}" srcOrd="1" destOrd="0" presId="urn:microsoft.com/office/officeart/2005/8/layout/hList9"/>
    <dgm:cxn modelId="{DC58CD0C-DFD8-40CA-B7C2-5D089C450815}" type="presParOf" srcId="{9EBA19AF-70A6-4DC7-A07F-F75E52F90F79}" destId="{657D0409-B255-48FA-BF13-1DDE878CFE76}" srcOrd="0" destOrd="0" presId="urn:microsoft.com/office/officeart/2005/8/layout/hList9"/>
    <dgm:cxn modelId="{291F7C29-A8E8-40D5-BAB0-50193E4F1831}" type="presParOf" srcId="{9EBA19AF-70A6-4DC7-A07F-F75E52F90F79}" destId="{5305A72D-BFB3-4BCB-B685-4FD76925BC24}" srcOrd="1" destOrd="0" presId="urn:microsoft.com/office/officeart/2005/8/layout/hList9"/>
    <dgm:cxn modelId="{DF88BA2D-2F93-48F4-861F-A814ED04E6BD}" type="presParOf" srcId="{5305A72D-BFB3-4BCB-B685-4FD76925BC24}" destId="{E729B89C-D239-4D85-B6AC-AEF3410C5510}" srcOrd="0" destOrd="0" presId="urn:microsoft.com/office/officeart/2005/8/layout/hList9"/>
    <dgm:cxn modelId="{66B3ECFD-8736-4F18-AE75-17C700FD46F8}" type="presParOf" srcId="{5305A72D-BFB3-4BCB-B685-4FD76925BC24}" destId="{3F89EC06-02D7-4B6A-BCDD-98444BA287B9}" srcOrd="1" destOrd="0" presId="urn:microsoft.com/office/officeart/2005/8/layout/hList9"/>
    <dgm:cxn modelId="{9136EF1C-A66F-4D48-ADEB-8124B08E8F07}" type="presParOf" srcId="{3F89EC06-02D7-4B6A-BCDD-98444BA287B9}" destId="{D9EE94D0-7585-4B23-A717-77CC20ABC876}" srcOrd="0" destOrd="0" presId="urn:microsoft.com/office/officeart/2005/8/layout/hList9"/>
    <dgm:cxn modelId="{DD3C680C-6FF3-4A3D-8592-091AB803AD5D}" type="presParOf" srcId="{3F89EC06-02D7-4B6A-BCDD-98444BA287B9}" destId="{23DBD458-8D1F-4B8C-BAD3-FDE392E6C593}" srcOrd="1" destOrd="0" presId="urn:microsoft.com/office/officeart/2005/8/layout/hList9"/>
    <dgm:cxn modelId="{201B8AC0-2C44-49EB-80CC-17B06A649E98}" type="presParOf" srcId="{5305A72D-BFB3-4BCB-B685-4FD76925BC24}" destId="{F8DD4531-8273-4A25-A923-9FB0D7357FB4}" srcOrd="2" destOrd="0" presId="urn:microsoft.com/office/officeart/2005/8/layout/hList9"/>
    <dgm:cxn modelId="{772B6F90-CD5F-47E1-B8EB-218A24002B52}" type="presParOf" srcId="{F8DD4531-8273-4A25-A923-9FB0D7357FB4}" destId="{8328E742-D459-4EAC-BF4B-618003DEF7BE}" srcOrd="0" destOrd="0" presId="urn:microsoft.com/office/officeart/2005/8/layout/hList9"/>
    <dgm:cxn modelId="{EBFD9D5C-2775-4992-BAE6-DEF255F2BA88}" type="presParOf" srcId="{F8DD4531-8273-4A25-A923-9FB0D7357FB4}" destId="{6665FBB3-E9A7-4075-8E72-C6F63C446550}" srcOrd="1" destOrd="0" presId="urn:microsoft.com/office/officeart/2005/8/layout/hList9"/>
    <dgm:cxn modelId="{7B4A62B4-D584-4538-B6A6-1FC633D23065}" type="presParOf" srcId="{9EBA19AF-70A6-4DC7-A07F-F75E52F90F79}" destId="{421D8BE5-AD72-4890-8314-25541C0A8393}" srcOrd="2" destOrd="0" presId="urn:microsoft.com/office/officeart/2005/8/layout/hList9"/>
    <dgm:cxn modelId="{7E20A7C1-60B5-4BD1-A405-8BBF5ADF0105}" type="presParOf" srcId="{9EBA19AF-70A6-4DC7-A07F-F75E52F90F79}" destId="{2C4CB111-9B80-4C58-A518-7DF0B90FE2FA}" srcOrd="3" destOrd="0" presId="urn:microsoft.com/office/officeart/2005/8/layout/hList9"/>
    <dgm:cxn modelId="{7B2857D1-E22E-49E9-86A3-5C28C6FA922C}" type="presParOf" srcId="{9EBA19AF-70A6-4DC7-A07F-F75E52F90F79}" destId="{9CC40A83-F6E2-4223-BE81-A33201738189}" srcOrd="4" destOrd="0" presId="urn:microsoft.com/office/officeart/2005/8/layout/hList9"/>
    <dgm:cxn modelId="{EF68469E-230A-4643-AB28-AC0F149A6636}" type="presParOf" srcId="{9EBA19AF-70A6-4DC7-A07F-F75E52F90F79}" destId="{98C440F2-6894-4668-B7BB-6160CD4E3169}" srcOrd="5" destOrd="0" presId="urn:microsoft.com/office/officeart/2005/8/layout/hList9"/>
    <dgm:cxn modelId="{2714A33C-0934-470C-8CDD-1C801EFCB03C}" type="presParOf" srcId="{9EBA19AF-70A6-4DC7-A07F-F75E52F90F79}" destId="{065A9ADB-2FF7-4BE5-ACCE-0944706C53E4}" srcOrd="6" destOrd="0" presId="urn:microsoft.com/office/officeart/2005/8/layout/hList9"/>
    <dgm:cxn modelId="{E25FBD0A-65B3-4A4D-9F9E-DCBAB863E2C5}" type="presParOf" srcId="{065A9ADB-2FF7-4BE5-ACCE-0944706C53E4}" destId="{BD6AE5A8-1EAE-48DE-B4EC-B0001DB51907}" srcOrd="0" destOrd="0" presId="urn:microsoft.com/office/officeart/2005/8/layout/hList9"/>
    <dgm:cxn modelId="{37683E1C-410B-44AE-A130-7CBA01AB41CD}" type="presParOf" srcId="{065A9ADB-2FF7-4BE5-ACCE-0944706C53E4}" destId="{E6CB57FD-2CAA-4C2C-9026-7FC3D20E9A94}" srcOrd="1" destOrd="0" presId="urn:microsoft.com/office/officeart/2005/8/layout/hList9"/>
    <dgm:cxn modelId="{6BE3178D-D751-457F-AD83-5533B2026C23}" type="presParOf" srcId="{E6CB57FD-2CAA-4C2C-9026-7FC3D20E9A94}" destId="{D599E618-E667-40C9-AFD2-047E905B58A8}" srcOrd="0" destOrd="0" presId="urn:microsoft.com/office/officeart/2005/8/layout/hList9"/>
    <dgm:cxn modelId="{9A80D15A-B5DB-4DA4-AEDD-F6FCE197516C}" type="presParOf" srcId="{E6CB57FD-2CAA-4C2C-9026-7FC3D20E9A94}" destId="{37D12B13-1AEC-4A03-997A-8FF2FF221C39}" srcOrd="1" destOrd="0" presId="urn:microsoft.com/office/officeart/2005/8/layout/hList9"/>
    <dgm:cxn modelId="{CD99D49E-3161-418F-BA35-770A4B182792}" type="presParOf" srcId="{065A9ADB-2FF7-4BE5-ACCE-0944706C53E4}" destId="{8A29D24F-B341-4278-8419-E9E2E64ADB3C}" srcOrd="2" destOrd="0" presId="urn:microsoft.com/office/officeart/2005/8/layout/hList9"/>
    <dgm:cxn modelId="{A80A80C8-41DA-4BE3-AD58-B2713E0BEC2A}" type="presParOf" srcId="{8A29D24F-B341-4278-8419-E9E2E64ADB3C}" destId="{1FDAF9CD-9FAA-49E3-A013-E08AAE43A0BD}" srcOrd="0" destOrd="0" presId="urn:microsoft.com/office/officeart/2005/8/layout/hList9"/>
    <dgm:cxn modelId="{B405B30A-5F8A-4925-8F4F-7037C8C05F5C}" type="presParOf" srcId="{8A29D24F-B341-4278-8419-E9E2E64ADB3C}" destId="{4521CF97-AD42-48C5-9D24-F72AD92DA321}" srcOrd="1" destOrd="0" presId="urn:microsoft.com/office/officeart/2005/8/layout/hList9"/>
    <dgm:cxn modelId="{E025A959-268F-4606-9815-AB04065611B5}" type="presParOf" srcId="{9EBA19AF-70A6-4DC7-A07F-F75E52F90F79}" destId="{9C73E7F3-0863-4A84-A018-A438EADC048C}" srcOrd="7" destOrd="0" presId="urn:microsoft.com/office/officeart/2005/8/layout/hList9"/>
    <dgm:cxn modelId="{264143C0-6D19-432B-BEF7-A33E13E34019}" type="presParOf" srcId="{9EBA19AF-70A6-4DC7-A07F-F75E52F90F79}" destId="{24624629-E57A-41B7-B326-5FCB7E0A387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657131-8E2B-403A-8409-A385C059E733}" type="doc">
      <dgm:prSet loTypeId="urn:microsoft.com/office/officeart/2005/8/layout/arrow5" loCatId="process" qsTypeId="urn:microsoft.com/office/officeart/2005/8/quickstyle/simple2" qsCatId="simple" csTypeId="urn:microsoft.com/office/officeart/2005/8/colors/accent3_1" csCatId="accent3" phldr="1"/>
      <dgm:spPr>
        <a:scene3d>
          <a:camera prst="perspectiveAbove"/>
          <a:lightRig rig="threePt" dir="t"/>
        </a:scene3d>
      </dgm:spPr>
      <dgm:t>
        <a:bodyPr/>
        <a:lstStyle/>
        <a:p>
          <a:endParaRPr lang="cs-CZ"/>
        </a:p>
      </dgm:t>
    </dgm:pt>
    <dgm:pt modelId="{27980C04-1201-4045-8DAB-940E38F174A5}">
      <dgm:prSet phldrT="[Text]" custT="1"/>
      <dgm:spPr>
        <a:sp3d>
          <a:bevelT w="152400" h="50800" prst="softRound"/>
        </a:sp3d>
      </dgm:spPr>
      <dgm:t>
        <a:bodyPr/>
        <a:lstStyle/>
        <a:p>
          <a:r>
            <a:rPr lang="cs-CZ" sz="2000" dirty="0" smtClean="0"/>
            <a:t>6.1 Objevovat, jak práce prospívá jedincům a společenství</a:t>
          </a:r>
          <a:endParaRPr lang="cs-CZ" sz="2000" dirty="0"/>
        </a:p>
      </dgm:t>
    </dgm:pt>
    <dgm:pt modelId="{2530E2B3-872C-49A7-8F41-7F45B2CE74E3}" type="parTrans" cxnId="{0BE0F14C-888E-43B0-8F1B-BD47B464A713}">
      <dgm:prSet/>
      <dgm:spPr/>
      <dgm:t>
        <a:bodyPr/>
        <a:lstStyle/>
        <a:p>
          <a:endParaRPr lang="cs-CZ"/>
        </a:p>
      </dgm:t>
    </dgm:pt>
    <dgm:pt modelId="{41336AAE-00B6-497B-9376-CAA020067E70}" type="sibTrans" cxnId="{0BE0F14C-888E-43B0-8F1B-BD47B464A713}">
      <dgm:prSet/>
      <dgm:spPr/>
      <dgm:t>
        <a:bodyPr/>
        <a:lstStyle/>
        <a:p>
          <a:endParaRPr lang="cs-CZ"/>
        </a:p>
      </dgm:t>
    </dgm:pt>
    <dgm:pt modelId="{47BEB76C-0340-4476-932F-CCFC475802E8}">
      <dgm:prSet phldrT="[Text]" custT="1"/>
      <dgm:spPr>
        <a:sp3d>
          <a:bevelT w="152400" h="50800" prst="softRound"/>
        </a:sp3d>
      </dgm:spPr>
      <dgm:t>
        <a:bodyPr/>
        <a:lstStyle/>
        <a:p>
          <a:r>
            <a:rPr lang="cs-CZ" sz="2000" dirty="0" smtClean="0"/>
            <a:t>6.2 Chápat, jak práce prospívá společenství</a:t>
          </a:r>
          <a:endParaRPr lang="cs-CZ" sz="2000" dirty="0"/>
        </a:p>
      </dgm:t>
    </dgm:pt>
    <dgm:pt modelId="{A9AE79CF-AB19-4D83-9F74-569AA3F5B82E}" type="parTrans" cxnId="{874C0D63-5647-479E-9790-9796DAD95052}">
      <dgm:prSet/>
      <dgm:spPr/>
      <dgm:t>
        <a:bodyPr/>
        <a:lstStyle/>
        <a:p>
          <a:endParaRPr lang="cs-CZ"/>
        </a:p>
      </dgm:t>
    </dgm:pt>
    <dgm:pt modelId="{45651553-10F3-4CFF-ACC9-6F8A8803919F}" type="sibTrans" cxnId="{874C0D63-5647-479E-9790-9796DAD95052}">
      <dgm:prSet/>
      <dgm:spPr/>
      <dgm:t>
        <a:bodyPr/>
        <a:lstStyle/>
        <a:p>
          <a:endParaRPr lang="cs-CZ"/>
        </a:p>
      </dgm:t>
    </dgm:pt>
    <dgm:pt modelId="{B815F15F-01AF-4ECA-BAED-639CDA9B3770}" type="pres">
      <dgm:prSet presAssocID="{84657131-8E2B-403A-8409-A385C059E7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FBFCEB2-D18B-48D1-9865-33329CB0120A}" type="pres">
      <dgm:prSet presAssocID="{27980C04-1201-4045-8DAB-940E38F174A5}" presName="arrow" presStyleLbl="node1" presStyleIdx="0" presStyleCnt="2" custScaleX="185200" custScaleY="1010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C003C-0CF6-455B-A109-B111D2A7CA29}" type="pres">
      <dgm:prSet presAssocID="{47BEB76C-0340-4476-932F-CCFC475802E8}" presName="arrow" presStyleLbl="node1" presStyleIdx="1" presStyleCnt="2" custScaleX="144587" custRadScaleRad="93772" custRadScaleInc="-37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E0F14C-888E-43B0-8F1B-BD47B464A713}" srcId="{84657131-8E2B-403A-8409-A385C059E733}" destId="{27980C04-1201-4045-8DAB-940E38F174A5}" srcOrd="0" destOrd="0" parTransId="{2530E2B3-872C-49A7-8F41-7F45B2CE74E3}" sibTransId="{41336AAE-00B6-497B-9376-CAA020067E70}"/>
    <dgm:cxn modelId="{4DBF17F2-7448-41C3-9CBC-D4C5D808DF33}" type="presOf" srcId="{84657131-8E2B-403A-8409-A385C059E733}" destId="{B815F15F-01AF-4ECA-BAED-639CDA9B3770}" srcOrd="0" destOrd="0" presId="urn:microsoft.com/office/officeart/2005/8/layout/arrow5"/>
    <dgm:cxn modelId="{874C0D63-5647-479E-9790-9796DAD95052}" srcId="{84657131-8E2B-403A-8409-A385C059E733}" destId="{47BEB76C-0340-4476-932F-CCFC475802E8}" srcOrd="1" destOrd="0" parTransId="{A9AE79CF-AB19-4D83-9F74-569AA3F5B82E}" sibTransId="{45651553-10F3-4CFF-ACC9-6F8A8803919F}"/>
    <dgm:cxn modelId="{9308BE7C-D68F-4BED-85C4-437A4D9CD766}" type="presOf" srcId="{47BEB76C-0340-4476-932F-CCFC475802E8}" destId="{EFCC003C-0CF6-455B-A109-B111D2A7CA29}" srcOrd="0" destOrd="0" presId="urn:microsoft.com/office/officeart/2005/8/layout/arrow5"/>
    <dgm:cxn modelId="{46EEB66E-E916-4AC6-ACC3-AD27CF378F84}" type="presOf" srcId="{27980C04-1201-4045-8DAB-940E38F174A5}" destId="{4FBFCEB2-D18B-48D1-9865-33329CB0120A}" srcOrd="0" destOrd="0" presId="urn:microsoft.com/office/officeart/2005/8/layout/arrow5"/>
    <dgm:cxn modelId="{91B719DD-36CF-44AD-BD75-C02FC35FBE68}" type="presParOf" srcId="{B815F15F-01AF-4ECA-BAED-639CDA9B3770}" destId="{4FBFCEB2-D18B-48D1-9865-33329CB0120A}" srcOrd="0" destOrd="0" presId="urn:microsoft.com/office/officeart/2005/8/layout/arrow5"/>
    <dgm:cxn modelId="{BD56CB15-10B6-4EDF-8868-E36537BD6A7E}" type="presParOf" srcId="{B815F15F-01AF-4ECA-BAED-639CDA9B3770}" destId="{EFCC003C-0CF6-455B-A109-B111D2A7CA2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70B52C-1C85-4279-8760-2A94E5BD7094}" type="doc">
      <dgm:prSet loTypeId="urn:microsoft.com/office/officeart/2005/8/layout/arrow5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29E28C56-DFC9-4184-81BD-BB2582DAF7AB}">
      <dgm:prSet phldrT="[Text]" custT="1"/>
      <dgm:spPr>
        <a:scene3d>
          <a:camera prst="perspectiveHeroicExtremeRightFacing"/>
          <a:lightRig rig="flat" dir="t"/>
        </a:scene3d>
        <a:sp3d prstMaterial="dkEdge">
          <a:bevelT w="8200" h="38100" prst="coolSlant"/>
        </a:sp3d>
      </dgm:spPr>
      <dgm:t>
        <a:bodyPr/>
        <a:lstStyle/>
        <a:p>
          <a:r>
            <a:rPr lang="cs-CZ" sz="1800" dirty="0" smtClean="0"/>
            <a:t>6.3 Chápat, jak spol. a ekonom. potřeby ovlivňují povahu a strukturu práce</a:t>
          </a:r>
          <a:endParaRPr lang="cs-CZ" sz="1800" dirty="0"/>
        </a:p>
      </dgm:t>
    </dgm:pt>
    <dgm:pt modelId="{BC26DEDF-F20E-4097-9496-528D89594514}" type="parTrans" cxnId="{423239D7-5C49-427A-A477-CB11D2285CD6}">
      <dgm:prSet/>
      <dgm:spPr/>
      <dgm:t>
        <a:bodyPr/>
        <a:lstStyle/>
        <a:p>
          <a:endParaRPr lang="cs-CZ"/>
        </a:p>
      </dgm:t>
    </dgm:pt>
    <dgm:pt modelId="{5954C203-0E50-4E6A-B775-3A41D56A7662}" type="sibTrans" cxnId="{423239D7-5C49-427A-A477-CB11D2285CD6}">
      <dgm:prSet/>
      <dgm:spPr/>
      <dgm:t>
        <a:bodyPr/>
        <a:lstStyle/>
        <a:p>
          <a:endParaRPr lang="cs-CZ"/>
        </a:p>
      </dgm:t>
    </dgm:pt>
    <dgm:pt modelId="{D8D7ECD7-6E27-4481-871F-35375AEE02CE}">
      <dgm:prSet phldrT="[Text]" custT="1"/>
      <dgm:spPr>
        <a:scene3d>
          <a:camera prst="perspectiveHeroicExtremeRightFacing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cs-CZ" sz="1800" dirty="0" smtClean="0"/>
            <a:t>6.4 Chápat, jak spol. a ekonom. potřeby ovlivňují povahu a strukturu práce</a:t>
          </a:r>
          <a:endParaRPr lang="cs-CZ" sz="1800" dirty="0"/>
        </a:p>
      </dgm:t>
    </dgm:pt>
    <dgm:pt modelId="{1EB82386-08D5-4D89-B879-86B551902EF5}" type="parTrans" cxnId="{56D622BC-FC6D-4219-B9ED-E452D1C29386}">
      <dgm:prSet/>
      <dgm:spPr/>
      <dgm:t>
        <a:bodyPr/>
        <a:lstStyle/>
        <a:p>
          <a:endParaRPr lang="cs-CZ"/>
        </a:p>
      </dgm:t>
    </dgm:pt>
    <dgm:pt modelId="{02AEBA21-ECCE-4A44-B4C4-3215EF29616D}" type="sibTrans" cxnId="{56D622BC-FC6D-4219-B9ED-E452D1C29386}">
      <dgm:prSet/>
      <dgm:spPr/>
      <dgm:t>
        <a:bodyPr/>
        <a:lstStyle/>
        <a:p>
          <a:endParaRPr lang="cs-CZ"/>
        </a:p>
      </dgm:t>
    </dgm:pt>
    <dgm:pt modelId="{A88C464D-BB77-4F3A-B546-D049192C2D3F}" type="pres">
      <dgm:prSet presAssocID="{4C70B52C-1C85-4279-8760-2A94E5BD70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2B8AD7-A9DE-402C-9C63-13CD592917E0}" type="pres">
      <dgm:prSet presAssocID="{29E28C56-DFC9-4184-81BD-BB2582DAF7AB}" presName="arrow" presStyleLbl="node1" presStyleIdx="0" presStyleCnt="2" custScaleX="2100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A533D0-D58E-4523-95B0-ACB6A5FC870D}" type="pres">
      <dgm:prSet presAssocID="{D8D7ECD7-6E27-4481-871F-35375AEE02CE}" presName="arrow" presStyleLbl="node1" presStyleIdx="1" presStyleCnt="2" custScaleX="2100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3239D7-5C49-427A-A477-CB11D2285CD6}" srcId="{4C70B52C-1C85-4279-8760-2A94E5BD7094}" destId="{29E28C56-DFC9-4184-81BD-BB2582DAF7AB}" srcOrd="0" destOrd="0" parTransId="{BC26DEDF-F20E-4097-9496-528D89594514}" sibTransId="{5954C203-0E50-4E6A-B775-3A41D56A7662}"/>
    <dgm:cxn modelId="{9CEE69F6-308C-47F9-B20A-1043816DF4EC}" type="presOf" srcId="{29E28C56-DFC9-4184-81BD-BB2582DAF7AB}" destId="{962B8AD7-A9DE-402C-9C63-13CD592917E0}" srcOrd="0" destOrd="0" presId="urn:microsoft.com/office/officeart/2005/8/layout/arrow5"/>
    <dgm:cxn modelId="{76A08E45-124F-4A90-A81B-1EA9005CCA85}" type="presOf" srcId="{4C70B52C-1C85-4279-8760-2A94E5BD7094}" destId="{A88C464D-BB77-4F3A-B546-D049192C2D3F}" srcOrd="0" destOrd="0" presId="urn:microsoft.com/office/officeart/2005/8/layout/arrow5"/>
    <dgm:cxn modelId="{56D622BC-FC6D-4219-B9ED-E452D1C29386}" srcId="{4C70B52C-1C85-4279-8760-2A94E5BD7094}" destId="{D8D7ECD7-6E27-4481-871F-35375AEE02CE}" srcOrd="1" destOrd="0" parTransId="{1EB82386-08D5-4D89-B879-86B551902EF5}" sibTransId="{02AEBA21-ECCE-4A44-B4C4-3215EF29616D}"/>
    <dgm:cxn modelId="{5594996F-9983-41AB-9285-F9CD6CF15C69}" type="presOf" srcId="{D8D7ECD7-6E27-4481-871F-35375AEE02CE}" destId="{F3A533D0-D58E-4523-95B0-ACB6A5FC870D}" srcOrd="0" destOrd="0" presId="urn:microsoft.com/office/officeart/2005/8/layout/arrow5"/>
    <dgm:cxn modelId="{87C8141D-52E6-48C4-A0EE-055DA97C208E}" type="presParOf" srcId="{A88C464D-BB77-4F3A-B546-D049192C2D3F}" destId="{962B8AD7-A9DE-402C-9C63-13CD592917E0}" srcOrd="0" destOrd="0" presId="urn:microsoft.com/office/officeart/2005/8/layout/arrow5"/>
    <dgm:cxn modelId="{8C1EBD74-DDA0-44F0-BC89-DA28D0D8BB1E}" type="presParOf" srcId="{A88C464D-BB77-4F3A-B546-D049192C2D3F}" destId="{F3A533D0-D58E-4523-95B0-ACB6A5FC870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5BE28-C860-4254-B8B5-DF0116A27B91}">
      <dsp:nvSpPr>
        <dsp:cNvPr id="0" name=""/>
        <dsp:cNvSpPr/>
      </dsp:nvSpPr>
      <dsp:spPr>
        <a:xfrm>
          <a:off x="1857368" y="0"/>
          <a:ext cx="5429264" cy="542926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AE6AD-B1B8-4E33-80EA-5082841E806F}">
      <dsp:nvSpPr>
        <dsp:cNvPr id="0" name=""/>
        <dsp:cNvSpPr/>
      </dsp:nvSpPr>
      <dsp:spPr>
        <a:xfrm>
          <a:off x="2373148" y="515780"/>
          <a:ext cx="2117412" cy="2117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2.1 Rozvíjet schopnosti pro utváření pozitivních vztahů ve vlastním životě</a:t>
          </a:r>
          <a:endParaRPr lang="cs-CZ" sz="2000" kern="1200" dirty="0"/>
        </a:p>
      </dsp:txBody>
      <dsp:txXfrm>
        <a:off x="2476512" y="619144"/>
        <a:ext cx="1910684" cy="1910684"/>
      </dsp:txXfrm>
    </dsp:sp>
    <dsp:sp modelId="{BF358349-8D25-4DFA-AD4D-DD62C902F715}">
      <dsp:nvSpPr>
        <dsp:cNvPr id="0" name=""/>
        <dsp:cNvSpPr/>
      </dsp:nvSpPr>
      <dsp:spPr>
        <a:xfrm>
          <a:off x="4653438" y="515780"/>
          <a:ext cx="2117412" cy="2117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2.2 Posilovat schopnosti pro utváření pozitivních vztahů ve vlastním životě</a:t>
          </a:r>
          <a:endParaRPr lang="cs-CZ" sz="2000" kern="1200" dirty="0"/>
        </a:p>
      </dsp:txBody>
      <dsp:txXfrm>
        <a:off x="4756802" y="619144"/>
        <a:ext cx="1910684" cy="1910684"/>
      </dsp:txXfrm>
    </dsp:sp>
    <dsp:sp modelId="{922E4006-03CB-40E9-9BEA-DF6AEDAFC5F0}">
      <dsp:nvSpPr>
        <dsp:cNvPr id="0" name=""/>
        <dsp:cNvSpPr/>
      </dsp:nvSpPr>
      <dsp:spPr>
        <a:xfrm>
          <a:off x="2373148" y="2796070"/>
          <a:ext cx="2117412" cy="2117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2.3 Rozvíjet schopnosti pro utváření pozitivních vztahů ve vlastním životě a práci</a:t>
          </a:r>
          <a:endParaRPr lang="cs-CZ" sz="2000" kern="1200" dirty="0"/>
        </a:p>
      </dsp:txBody>
      <dsp:txXfrm>
        <a:off x="2476512" y="2899434"/>
        <a:ext cx="1910684" cy="1910684"/>
      </dsp:txXfrm>
    </dsp:sp>
    <dsp:sp modelId="{B6A13D3E-DAB6-473E-B92B-DC77947F16FF}">
      <dsp:nvSpPr>
        <dsp:cNvPr id="0" name=""/>
        <dsp:cNvSpPr/>
      </dsp:nvSpPr>
      <dsp:spPr>
        <a:xfrm>
          <a:off x="4653438" y="2796070"/>
          <a:ext cx="2117412" cy="2117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2.4 Zlepšit schopnosti pro utváření pozitivních vztahů ve vlastním životě a práci</a:t>
          </a:r>
          <a:endParaRPr lang="cs-CZ" sz="2000" kern="1200" dirty="0"/>
        </a:p>
      </dsp:txBody>
      <dsp:txXfrm>
        <a:off x="4756802" y="2899434"/>
        <a:ext cx="1910684" cy="1910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E030E-72AF-43EF-897E-168E0544FA85}">
      <dsp:nvSpPr>
        <dsp:cNvPr id="0" name=""/>
        <dsp:cNvSpPr/>
      </dsp:nvSpPr>
      <dsp:spPr>
        <a:xfrm>
          <a:off x="2411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25400" rIns="1331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Vyhledávat</a:t>
          </a:r>
          <a:endParaRPr lang="cs-CZ" sz="2000" b="1" kern="1200" dirty="0"/>
        </a:p>
      </dsp:txBody>
      <dsp:txXfrm>
        <a:off x="356673" y="1407717"/>
        <a:ext cx="1710528" cy="1710528"/>
      </dsp:txXfrm>
    </dsp:sp>
    <dsp:sp modelId="{8E0C8F70-18C4-4CAD-BC3F-7E1B922D8AFA}">
      <dsp:nvSpPr>
        <dsp:cNvPr id="0" name=""/>
        <dsp:cNvSpPr/>
      </dsp:nvSpPr>
      <dsp:spPr>
        <a:xfrm>
          <a:off x="1937652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25400" rIns="1331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a efektivně využívat</a:t>
          </a:r>
          <a:endParaRPr lang="cs-CZ" sz="2000" b="1" kern="1200" dirty="0"/>
        </a:p>
      </dsp:txBody>
      <dsp:txXfrm>
        <a:off x="2291914" y="1407717"/>
        <a:ext cx="1710528" cy="1710528"/>
      </dsp:txXfrm>
    </dsp:sp>
    <dsp:sp modelId="{7398D950-9C58-47D7-8B72-4A5BDB13A545}">
      <dsp:nvSpPr>
        <dsp:cNvPr id="0" name=""/>
        <dsp:cNvSpPr/>
      </dsp:nvSpPr>
      <dsp:spPr>
        <a:xfrm>
          <a:off x="3872894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25400" rIns="1331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informace o</a:t>
          </a:r>
          <a:endParaRPr lang="cs-CZ" sz="2000" b="1" kern="1200" dirty="0"/>
        </a:p>
      </dsp:txBody>
      <dsp:txXfrm>
        <a:off x="4227156" y="1407717"/>
        <a:ext cx="1710528" cy="1710528"/>
      </dsp:txXfrm>
    </dsp:sp>
    <dsp:sp modelId="{C3E84834-7CF2-4F1A-8785-CAB47BFDB81E}">
      <dsp:nvSpPr>
        <dsp:cNvPr id="0" name=""/>
        <dsp:cNvSpPr/>
      </dsp:nvSpPr>
      <dsp:spPr>
        <a:xfrm>
          <a:off x="5808136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25400" rIns="13312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životě a práci</a:t>
          </a:r>
          <a:endParaRPr lang="cs-CZ" sz="2000" b="1" kern="1200" dirty="0"/>
        </a:p>
      </dsp:txBody>
      <dsp:txXfrm>
        <a:off x="6162398" y="1407717"/>
        <a:ext cx="1710528" cy="17105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E94D0-7585-4B23-A717-77CC20ABC876}">
      <dsp:nvSpPr>
        <dsp:cNvPr id="0" name=""/>
        <dsp:cNvSpPr/>
      </dsp:nvSpPr>
      <dsp:spPr>
        <a:xfrm>
          <a:off x="1372671" y="891060"/>
          <a:ext cx="2570745" cy="17146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threeP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Objevovat a chápat informace o životě a práci</a:t>
          </a:r>
          <a:endParaRPr lang="cs-CZ" sz="2000" kern="1200" dirty="0"/>
        </a:p>
      </dsp:txBody>
      <dsp:txXfrm>
        <a:off x="1783990" y="891060"/>
        <a:ext cx="2159426" cy="1714687"/>
      </dsp:txXfrm>
    </dsp:sp>
    <dsp:sp modelId="{8328E742-D459-4EAC-BF4B-618003DEF7BE}">
      <dsp:nvSpPr>
        <dsp:cNvPr id="0" name=""/>
        <dsp:cNvSpPr/>
      </dsp:nvSpPr>
      <dsp:spPr>
        <a:xfrm>
          <a:off x="1372671" y="2605747"/>
          <a:ext cx="2570745" cy="17146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threeP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Vyhledávat, chápat a využívat informace o životě a práci</a:t>
          </a:r>
          <a:endParaRPr lang="cs-CZ" sz="2000" kern="1200" dirty="0"/>
        </a:p>
      </dsp:txBody>
      <dsp:txXfrm>
        <a:off x="1783990" y="2605747"/>
        <a:ext cx="2159426" cy="1714687"/>
      </dsp:txXfrm>
    </dsp:sp>
    <dsp:sp modelId="{2C4CB111-9B80-4C58-A518-7DF0B90FE2FA}">
      <dsp:nvSpPr>
        <dsp:cNvPr id="0" name=""/>
        <dsp:cNvSpPr/>
      </dsp:nvSpPr>
      <dsp:spPr>
        <a:xfrm>
          <a:off x="1607" y="205528"/>
          <a:ext cx="1713830" cy="1713830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perspectiveBelow"/>
          <a:lightRig rig="threePt" dir="t"/>
        </a:scene3d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5.1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5.2</a:t>
          </a:r>
          <a:endParaRPr lang="cs-CZ" sz="3600" kern="1200" dirty="0"/>
        </a:p>
      </dsp:txBody>
      <dsp:txXfrm>
        <a:off x="252592" y="456513"/>
        <a:ext cx="1211860" cy="1211860"/>
      </dsp:txXfrm>
    </dsp:sp>
    <dsp:sp modelId="{D599E618-E667-40C9-AFD2-047E905B58A8}">
      <dsp:nvSpPr>
        <dsp:cNvPr id="0" name=""/>
        <dsp:cNvSpPr/>
      </dsp:nvSpPr>
      <dsp:spPr>
        <a:xfrm>
          <a:off x="5657247" y="891060"/>
          <a:ext cx="2570745" cy="17146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threeP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Vyhledávat, interpretovat, hodnotit a využívat informace o životě a práci</a:t>
          </a:r>
          <a:endParaRPr lang="cs-CZ" sz="2000" kern="1200" dirty="0"/>
        </a:p>
      </dsp:txBody>
      <dsp:txXfrm>
        <a:off x="6068566" y="891060"/>
        <a:ext cx="2159426" cy="1714687"/>
      </dsp:txXfrm>
    </dsp:sp>
    <dsp:sp modelId="{1FDAF9CD-9FAA-49E3-A013-E08AAE43A0BD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threeP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Vyhledávat, interpretovat, hodnotit a využívat informace o životě a práci</a:t>
          </a:r>
          <a:endParaRPr lang="cs-CZ" sz="2000" kern="1200" dirty="0"/>
        </a:p>
      </dsp:txBody>
      <dsp:txXfrm>
        <a:off x="6068566" y="2605747"/>
        <a:ext cx="2159426" cy="1714687"/>
      </dsp:txXfrm>
    </dsp:sp>
    <dsp:sp modelId="{24624629-E57A-41B7-B326-5FCB7E0A3871}">
      <dsp:nvSpPr>
        <dsp:cNvPr id="0" name=""/>
        <dsp:cNvSpPr/>
      </dsp:nvSpPr>
      <dsp:spPr>
        <a:xfrm>
          <a:off x="4286183" y="205528"/>
          <a:ext cx="1713830" cy="1713830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perspectiveBelow"/>
          <a:lightRig rig="threePt" dir="t"/>
        </a:scene3d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5.3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5.4</a:t>
          </a:r>
          <a:endParaRPr lang="cs-CZ" sz="3600" kern="1200" dirty="0"/>
        </a:p>
      </dsp:txBody>
      <dsp:txXfrm>
        <a:off x="4537168" y="456513"/>
        <a:ext cx="1211860" cy="12118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FCEB2-D18B-48D1-9865-33329CB0120A}">
      <dsp:nvSpPr>
        <dsp:cNvPr id="0" name=""/>
        <dsp:cNvSpPr/>
      </dsp:nvSpPr>
      <dsp:spPr>
        <a:xfrm rot="16200000">
          <a:off x="-623677" y="1291973"/>
          <a:ext cx="3560791" cy="1942015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Above"/>
          <a:lightRig rig="threePt" dir="t"/>
        </a:scene3d>
        <a:sp3d>
          <a:bevelT w="152400" h="50800" prst="softRound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6.1 Objevovat, jak práce prospívá jedincům a společenství</a:t>
          </a:r>
          <a:endParaRPr lang="cs-CZ" sz="2000" kern="1200" dirty="0"/>
        </a:p>
      </dsp:txBody>
      <dsp:txXfrm rot="5400000">
        <a:off x="185711" y="1372784"/>
        <a:ext cx="1602162" cy="1780395"/>
      </dsp:txXfrm>
    </dsp:sp>
    <dsp:sp modelId="{EFCC003C-0CF6-455B-A109-B111D2A7CA29}">
      <dsp:nvSpPr>
        <dsp:cNvPr id="0" name=""/>
        <dsp:cNvSpPr/>
      </dsp:nvSpPr>
      <dsp:spPr>
        <a:xfrm rot="5400000">
          <a:off x="1809681" y="1185862"/>
          <a:ext cx="2779935" cy="1922673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Above"/>
          <a:lightRig rig="threePt" dir="t"/>
        </a:scene3d>
        <a:sp3d>
          <a:bevelT w="152400" h="50800" prst="softRound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6.2 Chápat, jak práce prospívá společenství</a:t>
          </a:r>
          <a:endParaRPr lang="cs-CZ" sz="2000" kern="1200" dirty="0"/>
        </a:p>
      </dsp:txBody>
      <dsp:txXfrm rot="-5400000">
        <a:off x="2574780" y="1452215"/>
        <a:ext cx="1586205" cy="13899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B8AD7-A9DE-402C-9C63-13CD592917E0}">
      <dsp:nvSpPr>
        <dsp:cNvPr id="0" name=""/>
        <dsp:cNvSpPr/>
      </dsp:nvSpPr>
      <dsp:spPr>
        <a:xfrm rot="16200000">
          <a:off x="-1057792" y="1301644"/>
          <a:ext cx="4038594" cy="192267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HeroicExtremeRightFacing"/>
          <a:lightRig rig="flat" dir="t"/>
        </a:scene3d>
        <a:sp3d prstMaterial="dkEdge">
          <a:bevelT w="8200" h="38100" prst="coolSlant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6.3 Chápat, jak spol. a ekonom. potřeby ovlivňují povahu a strukturu práce</a:t>
          </a:r>
          <a:endParaRPr lang="cs-CZ" sz="1800" kern="1200" dirty="0"/>
        </a:p>
      </dsp:txBody>
      <dsp:txXfrm rot="5400000">
        <a:off x="168" y="1253332"/>
        <a:ext cx="1586205" cy="2019297"/>
      </dsp:txXfrm>
    </dsp:sp>
    <dsp:sp modelId="{F3A533D0-D58E-4523-95B0-ACB6A5FC870D}">
      <dsp:nvSpPr>
        <dsp:cNvPr id="0" name=""/>
        <dsp:cNvSpPr/>
      </dsp:nvSpPr>
      <dsp:spPr>
        <a:xfrm rot="5400000">
          <a:off x="1057798" y="1301644"/>
          <a:ext cx="4038594" cy="192267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HeroicExtremeRightFacing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6.4 Chápat, jak spol. a ekonom. potřeby ovlivňují povahu a strukturu práce</a:t>
          </a:r>
          <a:endParaRPr lang="cs-CZ" sz="1800" kern="1200" dirty="0"/>
        </a:p>
      </dsp:txBody>
      <dsp:txXfrm rot="-5400000">
        <a:off x="2452227" y="1253333"/>
        <a:ext cx="1586205" cy="2019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4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12. tématu</a:t>
            </a:r>
            <a:r>
              <a:rPr lang="cs-CZ" baseline="0" dirty="0" smtClean="0"/>
              <a:t> Zkoumání osobního života a práce</a:t>
            </a:r>
            <a:r>
              <a:rPr lang="cs-CZ" dirty="0" smtClean="0"/>
              <a:t>, které</a:t>
            </a:r>
            <a:r>
              <a:rPr lang="cs-CZ" baseline="0" dirty="0" smtClean="0"/>
              <a:t> je členěno na 12.1, 12.2. a 12.3.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93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práce, život, společenství, společenské a ekonomické potřeby.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80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oblastem osobnímu managementu.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09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odpovědi na otázku: „Jak formovat pozitivní a efektivní interakce s ostatními?“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59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strategii osobního života.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4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rovině celoživotního učení.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9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roli „celoživotního studenta“ a k doporučením,</a:t>
            </a:r>
            <a:r>
              <a:rPr lang="cs-CZ" baseline="0" dirty="0" smtClean="0"/>
              <a:t> </a:t>
            </a:r>
            <a:r>
              <a:rPr lang="cs-CZ" dirty="0" smtClean="0"/>
              <a:t>jak lze uvedenou</a:t>
            </a:r>
            <a:r>
              <a:rPr lang="cs-CZ" baseline="0" dirty="0" smtClean="0"/>
              <a:t> roli naplňovat.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69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vyhledávání a využívání</a:t>
            </a:r>
            <a:r>
              <a:rPr lang="cs-CZ" baseline="0" dirty="0" smtClean="0"/>
              <a:t> informací o životě a práci.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638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„životnímu plánování“ v rovině vztahu mezi prací, životem</a:t>
            </a:r>
            <a:r>
              <a:rPr lang="cs-CZ" baseline="0" dirty="0" smtClean="0"/>
              <a:t> a společností.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372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e způsobům, jak </a:t>
            </a:r>
            <a:r>
              <a:rPr lang="cs-CZ" dirty="0" smtClean="0"/>
              <a:t>pochopit vztah mezi prací, životem a společností.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0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dirty="0" smtClean="0"/>
              <a:t>12. Zkoumání osobního života a práce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Right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Pochopit vztah mezi prací, životem a společností/ekonomikou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12. Zkoumání osobního života 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12.1 Osobní management – formování osobní image, interakce s ostatními a strategie osobního života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12.2 Učení – celoživotní učení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12.3 Práce – vyhledávání a využívání informací o životě a práci, vztah života a práce</a:t>
            </a:r>
            <a:endParaRPr lang="cs-CZ" dirty="0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12.1 Osobní management – formování osobní image, </a:t>
            </a:r>
            <a:br>
              <a:rPr lang="cs-CZ" sz="2200" b="1" dirty="0" smtClean="0"/>
            </a:br>
            <a:r>
              <a:rPr lang="cs-CZ" sz="2200" b="1" dirty="0" smtClean="0"/>
              <a:t>interakce s ostatními a strategie osobního života</a:t>
            </a:r>
            <a:br>
              <a:rPr lang="cs-CZ" sz="2200" b="1" dirty="0" smtClean="0"/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A: Osobní management </a:t>
            </a:r>
          </a:p>
          <a:p>
            <a:endParaRPr lang="cs-CZ" dirty="0" smtClean="0"/>
          </a:p>
          <a:p>
            <a:r>
              <a:rPr lang="cs-CZ" dirty="0" smtClean="0"/>
              <a:t>1. Formování osobní image - vytvářet a udržovat pozitivní osobní image</a:t>
            </a:r>
          </a:p>
          <a:p>
            <a:endParaRPr lang="cs-CZ" dirty="0" smtClean="0"/>
          </a:p>
          <a:p>
            <a:r>
              <a:rPr lang="cs-CZ" dirty="0" smtClean="0"/>
              <a:t>1.1 Vytvářet pozitivní osobní image a odhalovat jeho vliv na sebe sama a ostatní</a:t>
            </a:r>
          </a:p>
          <a:p>
            <a:r>
              <a:rPr lang="cs-CZ" dirty="0" smtClean="0"/>
              <a:t>1.2 Vytvářet pozitivní osobní image a chápat jeho vliv na vlastní život a práci</a:t>
            </a:r>
          </a:p>
          <a:p>
            <a:r>
              <a:rPr lang="cs-CZ" dirty="0" smtClean="0"/>
              <a:t>1.3 Vytvářet schopnosti k udržování pozitivního osobního image </a:t>
            </a:r>
          </a:p>
          <a:p>
            <a:r>
              <a:rPr lang="cs-CZ" dirty="0" smtClean="0"/>
              <a:t>1.4 Zlepšovat schopnosti k udržování pozitivního osobního image </a:t>
            </a:r>
            <a:endParaRPr lang="cs-CZ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Jak </a:t>
            </a:r>
            <a:r>
              <a:rPr lang="cs-CZ" dirty="0" smtClean="0"/>
              <a:t>formovat pozitivní a efektivní </a:t>
            </a:r>
            <a:br>
              <a:rPr lang="cs-CZ" dirty="0" smtClean="0"/>
            </a:br>
            <a:r>
              <a:rPr lang="cs-CZ" dirty="0" smtClean="0"/>
              <a:t>interakce s ostatními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Strategie osobního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Změny a růst v průběhu celého osobního života</a:t>
            </a:r>
          </a:p>
          <a:p>
            <a:endParaRPr lang="cs-CZ" dirty="0" smtClean="0"/>
          </a:p>
          <a:p>
            <a:r>
              <a:rPr lang="cs-CZ" dirty="0" smtClean="0"/>
              <a:t>3.1 Objevit, že změny a růst jsou součásti osobního života</a:t>
            </a:r>
          </a:p>
          <a:p>
            <a:r>
              <a:rPr lang="cs-CZ" dirty="0" smtClean="0"/>
              <a:t>3.2 Naučit se v osobním životě reagovat na změny a růst</a:t>
            </a:r>
          </a:p>
          <a:p>
            <a:r>
              <a:rPr lang="cs-CZ" dirty="0" smtClean="0"/>
              <a:t>3.3 Reflektovat v osobním životě vlastní reakce na změny a růst </a:t>
            </a:r>
          </a:p>
          <a:p>
            <a:r>
              <a:rPr lang="cs-CZ" dirty="0" smtClean="0"/>
              <a:t>3.4 Rozvíjet strategie pro reakce na změny v osobním životě a práci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cene3d>
            <a:camera prst="perspectiveBelow"/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12.2 Učení – celoživotní učení</a:t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00200"/>
            <a:ext cx="8358246" cy="4972072"/>
          </a:xfrm>
        </p:spPr>
        <p:txBody>
          <a:bodyPr/>
          <a:lstStyle/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B: Zkoumání učení a práce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00034" y="1857364"/>
            <a:ext cx="8358246" cy="4680000"/>
          </a:xfrm>
          <a:prstGeom prst="rightArrow">
            <a:avLst/>
          </a:prstGeom>
          <a:scene3d>
            <a:camera prst="perspectiveRelaxed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5" name="Obdélník 4"/>
          <p:cNvSpPr/>
          <p:nvPr/>
        </p:nvSpPr>
        <p:spPr>
          <a:xfrm>
            <a:off x="642910" y="3857628"/>
            <a:ext cx="7215238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 algn="ctr"/>
            <a:r>
              <a:rPr lang="cs-CZ" b="1" dirty="0" smtClean="0"/>
              <a:t>Účastnit se celoživotního učení podporujícího cíle života a práce</a:t>
            </a:r>
          </a:p>
          <a:p>
            <a:pPr lvl="0" algn="ctr"/>
            <a:endParaRPr lang="cs-CZ" b="1" dirty="0" smtClean="0"/>
          </a:p>
          <a:p>
            <a:pPr lvl="0" algn="ctr"/>
            <a:endParaRPr lang="cs-CZ" b="1" dirty="0" smtClean="0"/>
          </a:p>
          <a:p>
            <a:pPr lvl="0" algn="ctr"/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Doufám, že zůstanu studentem </a:t>
            </a:r>
            <a:br>
              <a:rPr lang="cs-CZ" dirty="0" smtClean="0"/>
            </a:br>
            <a:r>
              <a:rPr lang="cs-CZ" dirty="0" smtClean="0"/>
              <a:t>do konce svého života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4.1 Objevovat celoživotní učení jako přínos pro vlastní osobní život a práci</a:t>
            </a:r>
          </a:p>
          <a:p>
            <a:r>
              <a:rPr lang="cs-CZ" dirty="0" smtClean="0"/>
              <a:t>4.2 Spojit celoživotní učení s vlastním scénářem pro život a práci jak v současnosti, tak v budoucnosti</a:t>
            </a:r>
          </a:p>
          <a:p>
            <a:r>
              <a:rPr lang="cs-CZ" dirty="0" smtClean="0"/>
              <a:t>4.3 Spojit celoživotní učení s proces formování profesní kariéry</a:t>
            </a:r>
          </a:p>
          <a:p>
            <a:r>
              <a:rPr lang="cs-CZ" dirty="0" smtClean="0"/>
              <a:t>4.4 Účastnit se dalšího vzdělávání podporujícího životní a pracovní cíle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12.3 Práce – vyhledávání a využívání informací o životě a práci, </a:t>
            </a:r>
            <a:br>
              <a:rPr lang="cs-CZ" sz="2200" b="1" dirty="0" smtClean="0"/>
            </a:br>
            <a:r>
              <a:rPr lang="cs-CZ" sz="2200" b="1" dirty="0" smtClean="0"/>
              <a:t>vztah života a práce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Zvládat nároky </a:t>
            </a:r>
            <a:r>
              <a:rPr lang="cs-CZ" sz="2000" i="1" dirty="0" smtClean="0"/>
              <a:t>životního plánování.</a:t>
            </a:r>
            <a:r>
              <a:rPr lang="cs-CZ" sz="2000" dirty="0" smtClean="0"/>
              <a:t> Toto lze realizovat s odvoláním na vnímání mužské a ženské identity. Formovat mužskou a ženskou identitu lze s odkazem na uplatňování žen v maskulinních profesích a uplatňování mužů ve feministicky orientovaných oborech ve smyslu emancipace pro praktický život. </a:t>
            </a:r>
            <a:br>
              <a:rPr lang="cs-CZ" sz="2000" dirty="0" smtClean="0"/>
            </a:br>
            <a:endParaRPr lang="cs-CZ" sz="20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535</Words>
  <Application>Microsoft Office PowerPoint</Application>
  <PresentationFormat>Předvádění na obrazovce (4:3)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12. Zkoumání osobního života a práce</vt:lpstr>
      <vt:lpstr>12. Zkoumání osobního života a práce</vt:lpstr>
      <vt:lpstr> 12.1 Osobní management – formování osobní image,  interakce s ostatními a strategie osobního života </vt:lpstr>
      <vt:lpstr>Jak formovat pozitivní a efektivní  interakce s ostatními?</vt:lpstr>
      <vt:lpstr>Strategie osobního života</vt:lpstr>
      <vt:lpstr> 12.2 Učení – celoživotní učení </vt:lpstr>
      <vt:lpstr>Doufám, že zůstanu studentem  do konce svého života!</vt:lpstr>
      <vt:lpstr>  12.3 Práce – vyhledávání a využívání informací o životě a práci,  vztah života a práce </vt:lpstr>
      <vt:lpstr> Zvládat nároky životního plánování. Toto lze realizovat s odvoláním na vnímání mužské a ženské identity. Formovat mužskou a ženskou identitu lze s odkazem na uplatňování žen v maskulinních profesích a uplatňování mužů ve feministicky orientovaných oborech ve smyslu emancipace pro praktický život.  </vt:lpstr>
      <vt:lpstr>Pochopit vztah mezi prací, životem a společností/ekonomikou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48</cp:revision>
  <dcterms:created xsi:type="dcterms:W3CDTF">2009-01-12T13:33:26Z</dcterms:created>
  <dcterms:modified xsi:type="dcterms:W3CDTF">2018-12-11T15:47:52Z</dcterms:modified>
</cp:coreProperties>
</file>