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6" r:id="rId5"/>
    <p:sldId id="267" r:id="rId6"/>
    <p:sldId id="268" r:id="rId7"/>
    <p:sldId id="271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FE5BAF-2B31-432E-9E83-7F0D05AA4892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4D81DCD0-FF37-4DAC-901F-870C62ACE3F9}">
      <dgm:prSet phldrT="[Text]" custT="1"/>
      <dgm:spPr>
        <a:scene3d>
          <a:camera prst="perspectiveBelow"/>
          <a:lightRig rig="threePt" dir="t"/>
        </a:scene3d>
      </dgm:spPr>
      <dgm:t>
        <a:bodyPr/>
        <a:lstStyle/>
        <a:p>
          <a:r>
            <a:rPr lang="cs-CZ" sz="2000" dirty="0" smtClean="0"/>
            <a:t>Opatřit si/vytvořit a udržet práci</a:t>
          </a:r>
          <a:endParaRPr lang="cs-CZ" sz="2000" dirty="0"/>
        </a:p>
      </dgm:t>
    </dgm:pt>
    <dgm:pt modelId="{9DC60D45-012E-4B0E-BF8B-52A1DBD8C145}" type="parTrans" cxnId="{F7D917AE-B56B-4661-9173-E0B21E8D4880}">
      <dgm:prSet/>
      <dgm:spPr/>
      <dgm:t>
        <a:bodyPr/>
        <a:lstStyle/>
        <a:p>
          <a:endParaRPr lang="cs-CZ"/>
        </a:p>
      </dgm:t>
    </dgm:pt>
    <dgm:pt modelId="{4698F0AB-F34F-4E2F-BDFA-0BD74EF6A5EE}" type="sibTrans" cxnId="{F7D917AE-B56B-4661-9173-E0B21E8D4880}">
      <dgm:prSet/>
      <dgm:spPr/>
      <dgm:t>
        <a:bodyPr/>
        <a:lstStyle/>
        <a:p>
          <a:endParaRPr lang="cs-CZ"/>
        </a:p>
      </dgm:t>
    </dgm:pt>
    <dgm:pt modelId="{9004F139-2B6A-46E3-B458-449511AAB171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1. Zkoumat efektivní pracovní strategie</a:t>
          </a:r>
          <a:endParaRPr lang="cs-CZ" sz="1600" b="1" dirty="0">
            <a:solidFill>
              <a:schemeClr val="tx1"/>
            </a:solidFill>
          </a:endParaRPr>
        </a:p>
      </dgm:t>
    </dgm:pt>
    <dgm:pt modelId="{A28BF5A0-FD26-45BC-8EF1-5FA0B9F04006}" type="parTrans" cxnId="{1E8F3FB7-FE3A-4D1D-B166-15C6B30B9A7D}">
      <dgm:prSet/>
      <dgm:spPr/>
      <dgm:t>
        <a:bodyPr/>
        <a:lstStyle/>
        <a:p>
          <a:endParaRPr lang="cs-CZ"/>
        </a:p>
      </dgm:t>
    </dgm:pt>
    <dgm:pt modelId="{82EA4E44-0E8D-4B0B-AD02-78033315ABDE}" type="sibTrans" cxnId="{1E8F3FB7-FE3A-4D1D-B166-15C6B30B9A7D}">
      <dgm:prSet/>
      <dgm:spPr/>
      <dgm:t>
        <a:bodyPr/>
        <a:lstStyle/>
        <a:p>
          <a:endParaRPr lang="cs-CZ"/>
        </a:p>
      </dgm:t>
    </dgm:pt>
    <dgm:pt modelId="{975314C6-303D-409A-A604-63E285CF457B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2. Rozvíjet schopnosti hledat, získat/vytvořit práci</a:t>
          </a:r>
          <a:endParaRPr lang="cs-CZ" sz="1600" b="1" dirty="0">
            <a:solidFill>
              <a:schemeClr val="tx1"/>
            </a:solidFill>
          </a:endParaRPr>
        </a:p>
      </dgm:t>
    </dgm:pt>
    <dgm:pt modelId="{53AD012E-90CD-450E-8B63-20E38A08DC41}" type="parTrans" cxnId="{9DCEE6C7-5108-4DD5-8886-ADEFF0BF9B92}">
      <dgm:prSet/>
      <dgm:spPr/>
      <dgm:t>
        <a:bodyPr/>
        <a:lstStyle/>
        <a:p>
          <a:endParaRPr lang="cs-CZ"/>
        </a:p>
      </dgm:t>
    </dgm:pt>
    <dgm:pt modelId="{FA5A3753-A76C-4872-B5E2-D0A489856D85}" type="sibTrans" cxnId="{9DCEE6C7-5108-4DD5-8886-ADEFF0BF9B92}">
      <dgm:prSet/>
      <dgm:spPr/>
      <dgm:t>
        <a:bodyPr/>
        <a:lstStyle/>
        <a:p>
          <a:endParaRPr lang="cs-CZ"/>
        </a:p>
      </dgm:t>
    </dgm:pt>
    <dgm:pt modelId="{73D54E47-3307-4CE7-AC96-39207E9B5B3C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3. Rozvíjet schopnosti hledat, získat/vytvořit a udržet si práci</a:t>
          </a:r>
          <a:endParaRPr lang="cs-CZ" sz="1600" b="1" dirty="0">
            <a:solidFill>
              <a:schemeClr val="tx1"/>
            </a:solidFill>
          </a:endParaRPr>
        </a:p>
      </dgm:t>
    </dgm:pt>
    <dgm:pt modelId="{67D7AC1D-1C77-46D1-81D8-5D72A0BFB855}" type="parTrans" cxnId="{BFC0A987-4F64-4AD1-8038-AAC93FA76C06}">
      <dgm:prSet/>
      <dgm:spPr/>
      <dgm:t>
        <a:bodyPr/>
        <a:lstStyle/>
        <a:p>
          <a:endParaRPr lang="cs-CZ"/>
        </a:p>
      </dgm:t>
    </dgm:pt>
    <dgm:pt modelId="{40883B5E-DA2C-4CD8-AD83-A970478EB9A4}" type="sibTrans" cxnId="{BFC0A987-4F64-4AD1-8038-AAC93FA76C06}">
      <dgm:prSet/>
      <dgm:spPr/>
      <dgm:t>
        <a:bodyPr/>
        <a:lstStyle/>
        <a:p>
          <a:endParaRPr lang="cs-CZ"/>
        </a:p>
      </dgm:t>
    </dgm:pt>
    <dgm:pt modelId="{6F255860-8D02-48F3-9C71-C2A6E7D9D0EA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4. Zlepšit schopnosti hledat, získat/vytvořit a udržet si práci</a:t>
          </a:r>
          <a:endParaRPr lang="cs-CZ" sz="1600" b="1" dirty="0">
            <a:solidFill>
              <a:schemeClr val="tx1"/>
            </a:solidFill>
          </a:endParaRPr>
        </a:p>
      </dgm:t>
    </dgm:pt>
    <dgm:pt modelId="{43940ACD-50AC-4AC3-AC16-8663B7BE7100}" type="parTrans" cxnId="{81476166-9906-4D08-A170-FF9BB39AB5D3}">
      <dgm:prSet/>
      <dgm:spPr/>
      <dgm:t>
        <a:bodyPr/>
        <a:lstStyle/>
        <a:p>
          <a:endParaRPr lang="cs-CZ"/>
        </a:p>
      </dgm:t>
    </dgm:pt>
    <dgm:pt modelId="{300170DA-C266-40BA-8D70-00554548E971}" type="sibTrans" cxnId="{81476166-9906-4D08-A170-FF9BB39AB5D3}">
      <dgm:prSet/>
      <dgm:spPr/>
      <dgm:t>
        <a:bodyPr/>
        <a:lstStyle/>
        <a:p>
          <a:endParaRPr lang="cs-CZ"/>
        </a:p>
      </dgm:t>
    </dgm:pt>
    <dgm:pt modelId="{E1A2B73E-6063-42DB-B423-F959AE79C472}" type="pres">
      <dgm:prSet presAssocID="{5CFE5BAF-2B31-432E-9E83-7F0D05AA489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DE14DD-0F7D-4A3C-A2AE-21A3E9F26CDD}" type="pres">
      <dgm:prSet presAssocID="{4D81DCD0-FF37-4DAC-901F-870C62ACE3F9}" presName="centerShape" presStyleLbl="node0" presStyleIdx="0" presStyleCnt="1" custScaleX="113709" custScaleY="161426"/>
      <dgm:spPr/>
      <dgm:t>
        <a:bodyPr/>
        <a:lstStyle/>
        <a:p>
          <a:endParaRPr lang="cs-CZ"/>
        </a:p>
      </dgm:t>
    </dgm:pt>
    <dgm:pt modelId="{67632673-819F-45F5-9AF1-C54E52701D96}" type="pres">
      <dgm:prSet presAssocID="{A28BF5A0-FD26-45BC-8EF1-5FA0B9F04006}" presName="Name9" presStyleLbl="parChTrans1D2" presStyleIdx="0" presStyleCnt="4"/>
      <dgm:spPr/>
      <dgm:t>
        <a:bodyPr/>
        <a:lstStyle/>
        <a:p>
          <a:endParaRPr lang="cs-CZ"/>
        </a:p>
      </dgm:t>
    </dgm:pt>
    <dgm:pt modelId="{5BE2BD0A-50FA-4F41-9957-EC8119DE0B8D}" type="pres">
      <dgm:prSet presAssocID="{A28BF5A0-FD26-45BC-8EF1-5FA0B9F04006}" presName="connTx" presStyleLbl="parChTrans1D2" presStyleIdx="0" presStyleCnt="4"/>
      <dgm:spPr/>
      <dgm:t>
        <a:bodyPr/>
        <a:lstStyle/>
        <a:p>
          <a:endParaRPr lang="cs-CZ"/>
        </a:p>
      </dgm:t>
    </dgm:pt>
    <dgm:pt modelId="{2B7763D1-1204-4179-87E0-3B4B0D8BDA14}" type="pres">
      <dgm:prSet presAssocID="{9004F139-2B6A-46E3-B458-449511AAB171}" presName="node" presStyleLbl="node1" presStyleIdx="0" presStyleCnt="4" custScaleX="1899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EB0978-AF81-49BD-8054-002051D1DF4D}" type="pres">
      <dgm:prSet presAssocID="{53AD012E-90CD-450E-8B63-20E38A08DC41}" presName="Name9" presStyleLbl="parChTrans1D2" presStyleIdx="1" presStyleCnt="4"/>
      <dgm:spPr/>
      <dgm:t>
        <a:bodyPr/>
        <a:lstStyle/>
        <a:p>
          <a:endParaRPr lang="cs-CZ"/>
        </a:p>
      </dgm:t>
    </dgm:pt>
    <dgm:pt modelId="{A2DE1784-3953-40B6-AAB4-3E9CE2940920}" type="pres">
      <dgm:prSet presAssocID="{53AD012E-90CD-450E-8B63-20E38A08DC41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87C2166-CB24-4E42-8F22-0544D7855CCA}" type="pres">
      <dgm:prSet presAssocID="{975314C6-303D-409A-A604-63E285CF457B}" presName="node" presStyleLbl="node1" presStyleIdx="1" presStyleCnt="4" custScaleX="1264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B0207B-DA9A-4CF9-BBC0-54254A0809EC}" type="pres">
      <dgm:prSet presAssocID="{67D7AC1D-1C77-46D1-81D8-5D72A0BFB855}" presName="Name9" presStyleLbl="parChTrans1D2" presStyleIdx="2" presStyleCnt="4"/>
      <dgm:spPr/>
      <dgm:t>
        <a:bodyPr/>
        <a:lstStyle/>
        <a:p>
          <a:endParaRPr lang="cs-CZ"/>
        </a:p>
      </dgm:t>
    </dgm:pt>
    <dgm:pt modelId="{41F64007-7326-492A-83DF-061D1B34F252}" type="pres">
      <dgm:prSet presAssocID="{67D7AC1D-1C77-46D1-81D8-5D72A0BFB855}" presName="connTx" presStyleLbl="parChTrans1D2" presStyleIdx="2" presStyleCnt="4"/>
      <dgm:spPr/>
      <dgm:t>
        <a:bodyPr/>
        <a:lstStyle/>
        <a:p>
          <a:endParaRPr lang="cs-CZ"/>
        </a:p>
      </dgm:t>
    </dgm:pt>
    <dgm:pt modelId="{7ABFCD9C-F1C8-4B3B-8BCB-E4F797711276}" type="pres">
      <dgm:prSet presAssocID="{73D54E47-3307-4CE7-AC96-39207E9B5B3C}" presName="node" presStyleLbl="node1" presStyleIdx="2" presStyleCnt="4" custScaleX="184869" custRadScaleRad="100275" custRadScaleInc="-2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10DB67-4873-4E19-BC5C-7D93E251F131}" type="pres">
      <dgm:prSet presAssocID="{43940ACD-50AC-4AC3-AC16-8663B7BE7100}" presName="Name9" presStyleLbl="parChTrans1D2" presStyleIdx="3" presStyleCnt="4"/>
      <dgm:spPr/>
      <dgm:t>
        <a:bodyPr/>
        <a:lstStyle/>
        <a:p>
          <a:endParaRPr lang="cs-CZ"/>
        </a:p>
      </dgm:t>
    </dgm:pt>
    <dgm:pt modelId="{17A32880-F78B-4279-8703-AE8CBE04B375}" type="pres">
      <dgm:prSet presAssocID="{43940ACD-50AC-4AC3-AC16-8663B7BE7100}" presName="connTx" presStyleLbl="parChTrans1D2" presStyleIdx="3" presStyleCnt="4"/>
      <dgm:spPr/>
      <dgm:t>
        <a:bodyPr/>
        <a:lstStyle/>
        <a:p>
          <a:endParaRPr lang="cs-CZ"/>
        </a:p>
      </dgm:t>
    </dgm:pt>
    <dgm:pt modelId="{0A35247A-0C97-45B8-8D5C-2AB4D511CD27}" type="pres">
      <dgm:prSet presAssocID="{6F255860-8D02-48F3-9C71-C2A6E7D9D0EA}" presName="node" presStyleLbl="node1" presStyleIdx="3" presStyleCnt="4" custScaleX="145924" custRadScaleRad="108280" custRadScaleInc="20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9077F4B-6F88-4B92-B213-76B561154731}" type="presOf" srcId="{4D81DCD0-FF37-4DAC-901F-870C62ACE3F9}" destId="{FCDE14DD-0F7D-4A3C-A2AE-21A3E9F26CDD}" srcOrd="0" destOrd="0" presId="urn:microsoft.com/office/officeart/2005/8/layout/radial1"/>
    <dgm:cxn modelId="{467F7675-D7CF-462C-8663-A182A4DFD426}" type="presOf" srcId="{43940ACD-50AC-4AC3-AC16-8663B7BE7100}" destId="{17A32880-F78B-4279-8703-AE8CBE04B375}" srcOrd="1" destOrd="0" presId="urn:microsoft.com/office/officeart/2005/8/layout/radial1"/>
    <dgm:cxn modelId="{1E8F3FB7-FE3A-4D1D-B166-15C6B30B9A7D}" srcId="{4D81DCD0-FF37-4DAC-901F-870C62ACE3F9}" destId="{9004F139-2B6A-46E3-B458-449511AAB171}" srcOrd="0" destOrd="0" parTransId="{A28BF5A0-FD26-45BC-8EF1-5FA0B9F04006}" sibTransId="{82EA4E44-0E8D-4B0B-AD02-78033315ABDE}"/>
    <dgm:cxn modelId="{DE5D81CA-EC00-4603-8C5B-A33FB973CD7B}" type="presOf" srcId="{6F255860-8D02-48F3-9C71-C2A6E7D9D0EA}" destId="{0A35247A-0C97-45B8-8D5C-2AB4D511CD27}" srcOrd="0" destOrd="0" presId="urn:microsoft.com/office/officeart/2005/8/layout/radial1"/>
    <dgm:cxn modelId="{FA036E15-1879-4567-B2DC-F432429F3372}" type="presOf" srcId="{A28BF5A0-FD26-45BC-8EF1-5FA0B9F04006}" destId="{67632673-819F-45F5-9AF1-C54E52701D96}" srcOrd="0" destOrd="0" presId="urn:microsoft.com/office/officeart/2005/8/layout/radial1"/>
    <dgm:cxn modelId="{F7D917AE-B56B-4661-9173-E0B21E8D4880}" srcId="{5CFE5BAF-2B31-432E-9E83-7F0D05AA4892}" destId="{4D81DCD0-FF37-4DAC-901F-870C62ACE3F9}" srcOrd="0" destOrd="0" parTransId="{9DC60D45-012E-4B0E-BF8B-52A1DBD8C145}" sibTransId="{4698F0AB-F34F-4E2F-BDFA-0BD74EF6A5EE}"/>
    <dgm:cxn modelId="{811DB553-3DEB-4F6C-ADB6-EF093A83444C}" type="presOf" srcId="{67D7AC1D-1C77-46D1-81D8-5D72A0BFB855}" destId="{41F64007-7326-492A-83DF-061D1B34F252}" srcOrd="1" destOrd="0" presId="urn:microsoft.com/office/officeart/2005/8/layout/radial1"/>
    <dgm:cxn modelId="{A920F1AC-D813-43E5-9A86-DC69C00C2FFE}" type="presOf" srcId="{53AD012E-90CD-450E-8B63-20E38A08DC41}" destId="{15EB0978-AF81-49BD-8054-002051D1DF4D}" srcOrd="0" destOrd="0" presId="urn:microsoft.com/office/officeart/2005/8/layout/radial1"/>
    <dgm:cxn modelId="{88AC6C1E-6821-4E92-905C-700F1E533B32}" type="presOf" srcId="{67D7AC1D-1C77-46D1-81D8-5D72A0BFB855}" destId="{1CB0207B-DA9A-4CF9-BBC0-54254A0809EC}" srcOrd="0" destOrd="0" presId="urn:microsoft.com/office/officeart/2005/8/layout/radial1"/>
    <dgm:cxn modelId="{0AA0894D-7789-4DA9-890F-9F97B42FFF3D}" type="presOf" srcId="{73D54E47-3307-4CE7-AC96-39207E9B5B3C}" destId="{7ABFCD9C-F1C8-4B3B-8BCB-E4F797711276}" srcOrd="0" destOrd="0" presId="urn:microsoft.com/office/officeart/2005/8/layout/radial1"/>
    <dgm:cxn modelId="{6A321DA7-5F13-4566-B37D-77D977BAB624}" type="presOf" srcId="{5CFE5BAF-2B31-432E-9E83-7F0D05AA4892}" destId="{E1A2B73E-6063-42DB-B423-F959AE79C472}" srcOrd="0" destOrd="0" presId="urn:microsoft.com/office/officeart/2005/8/layout/radial1"/>
    <dgm:cxn modelId="{81476166-9906-4D08-A170-FF9BB39AB5D3}" srcId="{4D81DCD0-FF37-4DAC-901F-870C62ACE3F9}" destId="{6F255860-8D02-48F3-9C71-C2A6E7D9D0EA}" srcOrd="3" destOrd="0" parTransId="{43940ACD-50AC-4AC3-AC16-8663B7BE7100}" sibTransId="{300170DA-C266-40BA-8D70-00554548E971}"/>
    <dgm:cxn modelId="{BFC0A987-4F64-4AD1-8038-AAC93FA76C06}" srcId="{4D81DCD0-FF37-4DAC-901F-870C62ACE3F9}" destId="{73D54E47-3307-4CE7-AC96-39207E9B5B3C}" srcOrd="2" destOrd="0" parTransId="{67D7AC1D-1C77-46D1-81D8-5D72A0BFB855}" sibTransId="{40883B5E-DA2C-4CD8-AD83-A970478EB9A4}"/>
    <dgm:cxn modelId="{0B684C6C-7485-40D8-8192-B9D2863D2F3B}" type="presOf" srcId="{43940ACD-50AC-4AC3-AC16-8663B7BE7100}" destId="{D210DB67-4873-4E19-BC5C-7D93E251F131}" srcOrd="0" destOrd="0" presId="urn:microsoft.com/office/officeart/2005/8/layout/radial1"/>
    <dgm:cxn modelId="{A3D997D6-CEB6-4327-97E0-C224C0B705AB}" type="presOf" srcId="{9004F139-2B6A-46E3-B458-449511AAB171}" destId="{2B7763D1-1204-4179-87E0-3B4B0D8BDA14}" srcOrd="0" destOrd="0" presId="urn:microsoft.com/office/officeart/2005/8/layout/radial1"/>
    <dgm:cxn modelId="{1255FEDB-C857-48C4-80B2-AE8AF5C7A1DB}" type="presOf" srcId="{A28BF5A0-FD26-45BC-8EF1-5FA0B9F04006}" destId="{5BE2BD0A-50FA-4F41-9957-EC8119DE0B8D}" srcOrd="1" destOrd="0" presId="urn:microsoft.com/office/officeart/2005/8/layout/radial1"/>
    <dgm:cxn modelId="{A272F77C-C994-4E1C-BF0F-7DB1C490E169}" type="presOf" srcId="{53AD012E-90CD-450E-8B63-20E38A08DC41}" destId="{A2DE1784-3953-40B6-AAB4-3E9CE2940920}" srcOrd="1" destOrd="0" presId="urn:microsoft.com/office/officeart/2005/8/layout/radial1"/>
    <dgm:cxn modelId="{9DCEE6C7-5108-4DD5-8886-ADEFF0BF9B92}" srcId="{4D81DCD0-FF37-4DAC-901F-870C62ACE3F9}" destId="{975314C6-303D-409A-A604-63E285CF457B}" srcOrd="1" destOrd="0" parTransId="{53AD012E-90CD-450E-8B63-20E38A08DC41}" sibTransId="{FA5A3753-A76C-4872-B5E2-D0A489856D85}"/>
    <dgm:cxn modelId="{7C7DD4B6-55A6-4B37-9FE5-D17738DA1579}" type="presOf" srcId="{975314C6-303D-409A-A604-63E285CF457B}" destId="{E87C2166-CB24-4E42-8F22-0544D7855CCA}" srcOrd="0" destOrd="0" presId="urn:microsoft.com/office/officeart/2005/8/layout/radial1"/>
    <dgm:cxn modelId="{94C8022B-BDA3-44EC-B980-7CDB2D1F0964}" type="presParOf" srcId="{E1A2B73E-6063-42DB-B423-F959AE79C472}" destId="{FCDE14DD-0F7D-4A3C-A2AE-21A3E9F26CDD}" srcOrd="0" destOrd="0" presId="urn:microsoft.com/office/officeart/2005/8/layout/radial1"/>
    <dgm:cxn modelId="{C8AEFBD6-FD9C-406D-94AA-99E92641A616}" type="presParOf" srcId="{E1A2B73E-6063-42DB-B423-F959AE79C472}" destId="{67632673-819F-45F5-9AF1-C54E52701D96}" srcOrd="1" destOrd="0" presId="urn:microsoft.com/office/officeart/2005/8/layout/radial1"/>
    <dgm:cxn modelId="{F5CA2E14-6B1A-402E-ACC7-9587A79A3436}" type="presParOf" srcId="{67632673-819F-45F5-9AF1-C54E52701D96}" destId="{5BE2BD0A-50FA-4F41-9957-EC8119DE0B8D}" srcOrd="0" destOrd="0" presId="urn:microsoft.com/office/officeart/2005/8/layout/radial1"/>
    <dgm:cxn modelId="{FA8B269A-A4B5-40E3-B33D-711BDB2D6A24}" type="presParOf" srcId="{E1A2B73E-6063-42DB-B423-F959AE79C472}" destId="{2B7763D1-1204-4179-87E0-3B4B0D8BDA14}" srcOrd="2" destOrd="0" presId="urn:microsoft.com/office/officeart/2005/8/layout/radial1"/>
    <dgm:cxn modelId="{77069EEF-ACF7-4500-B3D8-312027DC8A65}" type="presParOf" srcId="{E1A2B73E-6063-42DB-B423-F959AE79C472}" destId="{15EB0978-AF81-49BD-8054-002051D1DF4D}" srcOrd="3" destOrd="0" presId="urn:microsoft.com/office/officeart/2005/8/layout/radial1"/>
    <dgm:cxn modelId="{AA259B84-ED5A-4E4E-9A5E-CD2FE4F1BEBE}" type="presParOf" srcId="{15EB0978-AF81-49BD-8054-002051D1DF4D}" destId="{A2DE1784-3953-40B6-AAB4-3E9CE2940920}" srcOrd="0" destOrd="0" presId="urn:microsoft.com/office/officeart/2005/8/layout/radial1"/>
    <dgm:cxn modelId="{F67C89C5-6E6C-40B1-A81B-CD9A8D1F43A3}" type="presParOf" srcId="{E1A2B73E-6063-42DB-B423-F959AE79C472}" destId="{E87C2166-CB24-4E42-8F22-0544D7855CCA}" srcOrd="4" destOrd="0" presId="urn:microsoft.com/office/officeart/2005/8/layout/radial1"/>
    <dgm:cxn modelId="{54467D0F-E808-4589-A1F0-AAB150B31142}" type="presParOf" srcId="{E1A2B73E-6063-42DB-B423-F959AE79C472}" destId="{1CB0207B-DA9A-4CF9-BBC0-54254A0809EC}" srcOrd="5" destOrd="0" presId="urn:microsoft.com/office/officeart/2005/8/layout/radial1"/>
    <dgm:cxn modelId="{F19F4FD1-2B1C-4629-946D-4340068C3D82}" type="presParOf" srcId="{1CB0207B-DA9A-4CF9-BBC0-54254A0809EC}" destId="{41F64007-7326-492A-83DF-061D1B34F252}" srcOrd="0" destOrd="0" presId="urn:microsoft.com/office/officeart/2005/8/layout/radial1"/>
    <dgm:cxn modelId="{5F86415B-3858-4B1A-AE51-23D0C0F72883}" type="presParOf" srcId="{E1A2B73E-6063-42DB-B423-F959AE79C472}" destId="{7ABFCD9C-F1C8-4B3B-8BCB-E4F797711276}" srcOrd="6" destOrd="0" presId="urn:microsoft.com/office/officeart/2005/8/layout/radial1"/>
    <dgm:cxn modelId="{8B0049C1-BFD5-49C5-85C8-64C07326C3ED}" type="presParOf" srcId="{E1A2B73E-6063-42DB-B423-F959AE79C472}" destId="{D210DB67-4873-4E19-BC5C-7D93E251F131}" srcOrd="7" destOrd="0" presId="urn:microsoft.com/office/officeart/2005/8/layout/radial1"/>
    <dgm:cxn modelId="{2BF9D7CB-7F7F-433F-B278-15D2E80D5E0C}" type="presParOf" srcId="{D210DB67-4873-4E19-BC5C-7D93E251F131}" destId="{17A32880-F78B-4279-8703-AE8CBE04B375}" srcOrd="0" destOrd="0" presId="urn:microsoft.com/office/officeart/2005/8/layout/radial1"/>
    <dgm:cxn modelId="{BB766770-AF53-4E5A-8DA4-927A3EB5FCE1}" type="presParOf" srcId="{E1A2B73E-6063-42DB-B423-F959AE79C472}" destId="{0A35247A-0C97-45B8-8D5C-2AB4D511CD27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CBE36E-E0B1-4FDC-939D-8A8BD680C4C6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85EA034E-D738-44C5-ADB4-D6DBD9C46F27}">
      <dgm:prSet phldrT="[Text]" custT="1"/>
      <dgm:spPr/>
      <dgm:t>
        <a:bodyPr/>
        <a:lstStyle/>
        <a:p>
          <a:r>
            <a:rPr lang="cs-CZ" sz="1600" b="1" dirty="0" smtClean="0"/>
            <a:t>2. Spojovat rozhodování s utvářením života a práce</a:t>
          </a:r>
          <a:endParaRPr lang="cs-CZ" sz="1600" b="1" dirty="0"/>
        </a:p>
      </dgm:t>
    </dgm:pt>
    <dgm:pt modelId="{8F98BF7E-AF4C-49F6-BFF3-6BF8EA70623D}" type="parTrans" cxnId="{9094677B-BC56-4FE7-B058-9D37A0D234D2}">
      <dgm:prSet/>
      <dgm:spPr/>
      <dgm:t>
        <a:bodyPr/>
        <a:lstStyle/>
        <a:p>
          <a:endParaRPr lang="cs-CZ"/>
        </a:p>
      </dgm:t>
    </dgm:pt>
    <dgm:pt modelId="{EC7DF755-9D92-465E-A551-101B5DB2F0BF}" type="sibTrans" cxnId="{9094677B-BC56-4FE7-B058-9D37A0D234D2}">
      <dgm:prSet/>
      <dgm:spPr/>
      <dgm:t>
        <a:bodyPr/>
        <a:lstStyle/>
        <a:p>
          <a:endParaRPr lang="cs-CZ"/>
        </a:p>
      </dgm:t>
    </dgm:pt>
    <dgm:pt modelId="{3AAA21D7-10C5-4E6C-97F7-1C43861F4090}">
      <dgm:prSet phldrT="[Text]" custT="1"/>
      <dgm:spPr/>
      <dgm:t>
        <a:bodyPr/>
        <a:lstStyle/>
        <a:p>
          <a:r>
            <a:rPr lang="cs-CZ" sz="1600" b="1" dirty="0" smtClean="0"/>
            <a:t>3. Zapojit se do rozhodování o životě a práci </a:t>
          </a:r>
          <a:endParaRPr lang="cs-CZ" sz="1600" b="1" dirty="0"/>
        </a:p>
      </dgm:t>
    </dgm:pt>
    <dgm:pt modelId="{2F9A18D7-6E9D-4B32-AAA7-9D920E7FFF60}" type="parTrans" cxnId="{25356E6B-0579-4CA8-97DD-E61E98FEF56C}">
      <dgm:prSet/>
      <dgm:spPr/>
      <dgm:t>
        <a:bodyPr/>
        <a:lstStyle/>
        <a:p>
          <a:endParaRPr lang="cs-CZ"/>
        </a:p>
      </dgm:t>
    </dgm:pt>
    <dgm:pt modelId="{5C14ECA2-21B1-4643-88E4-ACD1CAF99C3C}" type="sibTrans" cxnId="{25356E6B-0579-4CA8-97DD-E61E98FEF56C}">
      <dgm:prSet/>
      <dgm:spPr/>
      <dgm:t>
        <a:bodyPr/>
        <a:lstStyle/>
        <a:p>
          <a:endParaRPr lang="cs-CZ"/>
        </a:p>
      </dgm:t>
    </dgm:pt>
    <dgm:pt modelId="{BD740DF9-66F5-4144-B96F-420706DEAEFC}">
      <dgm:prSet phldrT="[Text]" custT="1"/>
      <dgm:spPr/>
      <dgm:t>
        <a:bodyPr/>
        <a:lstStyle/>
        <a:p>
          <a:r>
            <a:rPr lang="cs-CZ" sz="1600" b="1" dirty="0" smtClean="0"/>
            <a:t>4. Začlenit realitu dospělého života do rozhodování o životě a práci</a:t>
          </a:r>
          <a:endParaRPr lang="cs-CZ" sz="1600" b="1" dirty="0"/>
        </a:p>
      </dgm:t>
    </dgm:pt>
    <dgm:pt modelId="{DE370E65-B3FA-4317-A648-6AFB43369CAA}" type="parTrans" cxnId="{EB6E63FE-07C5-4162-AC3A-E73F309ECB8A}">
      <dgm:prSet/>
      <dgm:spPr/>
      <dgm:t>
        <a:bodyPr/>
        <a:lstStyle/>
        <a:p>
          <a:endParaRPr lang="cs-CZ"/>
        </a:p>
      </dgm:t>
    </dgm:pt>
    <dgm:pt modelId="{B6DAFCE8-DAFC-4FFB-8C19-ECB94B8C5A7D}" type="sibTrans" cxnId="{EB6E63FE-07C5-4162-AC3A-E73F309ECB8A}">
      <dgm:prSet/>
      <dgm:spPr/>
      <dgm:t>
        <a:bodyPr/>
        <a:lstStyle/>
        <a:p>
          <a:endParaRPr lang="cs-CZ"/>
        </a:p>
      </dgm:t>
    </dgm:pt>
    <dgm:pt modelId="{1559F2C2-3433-4B7B-8416-3F7ADF566FC8}">
      <dgm:prSet custT="1"/>
      <dgm:spPr/>
      <dgm:t>
        <a:bodyPr/>
        <a:lstStyle/>
        <a:p>
          <a:r>
            <a:rPr lang="cs-CZ" sz="1600" b="1" dirty="0" smtClean="0"/>
            <a:t>1. Zkoumat a zlepšovat rozhodování </a:t>
          </a:r>
          <a:endParaRPr lang="cs-CZ" sz="1600" b="1" dirty="0"/>
        </a:p>
      </dgm:t>
    </dgm:pt>
    <dgm:pt modelId="{DE88019C-31D4-4FD3-A259-2251578D9D40}" type="parTrans" cxnId="{6CF4FE45-39C1-407F-A87A-7A5F97CA7973}">
      <dgm:prSet/>
      <dgm:spPr/>
      <dgm:t>
        <a:bodyPr/>
        <a:lstStyle/>
        <a:p>
          <a:endParaRPr lang="cs-CZ"/>
        </a:p>
      </dgm:t>
    </dgm:pt>
    <dgm:pt modelId="{98B419C7-126C-4B27-9141-288D286F6008}" type="sibTrans" cxnId="{6CF4FE45-39C1-407F-A87A-7A5F97CA7973}">
      <dgm:prSet/>
      <dgm:spPr/>
      <dgm:t>
        <a:bodyPr/>
        <a:lstStyle/>
        <a:p>
          <a:endParaRPr lang="cs-CZ"/>
        </a:p>
      </dgm:t>
    </dgm:pt>
    <dgm:pt modelId="{4B92FE86-9DB5-49E1-B435-B46D424A71E0}" type="pres">
      <dgm:prSet presAssocID="{6ACBE36E-E0B1-4FDC-939D-8A8BD680C4C6}" presName="compositeShape" presStyleCnt="0">
        <dgm:presLayoutVars>
          <dgm:chMax val="7"/>
          <dgm:dir/>
          <dgm:resizeHandles val="exact"/>
        </dgm:presLayoutVars>
      </dgm:prSet>
      <dgm:spPr/>
    </dgm:pt>
    <dgm:pt modelId="{A06D156C-01D6-4544-8FA9-03DD03338164}" type="pres">
      <dgm:prSet presAssocID="{1559F2C2-3433-4B7B-8416-3F7ADF566FC8}" presName="circ1" presStyleLbl="vennNode1" presStyleIdx="0" presStyleCnt="4" custLinFactNeighborX="-911" custLinFactNeighborY="-1924"/>
      <dgm:spPr/>
      <dgm:t>
        <a:bodyPr/>
        <a:lstStyle/>
        <a:p>
          <a:endParaRPr lang="cs-CZ"/>
        </a:p>
      </dgm:t>
    </dgm:pt>
    <dgm:pt modelId="{0E808359-188B-4C6C-8F5A-2CB3A43BEAC5}" type="pres">
      <dgm:prSet presAssocID="{1559F2C2-3433-4B7B-8416-3F7ADF566FC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AC0226-9F1A-473C-8D3B-BCD72A211629}" type="pres">
      <dgm:prSet presAssocID="{85EA034E-D738-44C5-ADB4-D6DBD9C46F27}" presName="circ2" presStyleLbl="vennNode1" presStyleIdx="1" presStyleCnt="4" custScaleX="98787"/>
      <dgm:spPr/>
      <dgm:t>
        <a:bodyPr/>
        <a:lstStyle/>
        <a:p>
          <a:endParaRPr lang="cs-CZ"/>
        </a:p>
      </dgm:t>
    </dgm:pt>
    <dgm:pt modelId="{902A73E5-2953-4F67-96BD-2984A3D53060}" type="pres">
      <dgm:prSet presAssocID="{85EA034E-D738-44C5-ADB4-D6DBD9C46F2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DCFF66-6C30-47AB-AE21-798FCA1C2C1A}" type="pres">
      <dgm:prSet presAssocID="{3AAA21D7-10C5-4E6C-97F7-1C43861F4090}" presName="circ3" presStyleLbl="vennNode1" presStyleIdx="2" presStyleCnt="4"/>
      <dgm:spPr/>
      <dgm:t>
        <a:bodyPr/>
        <a:lstStyle/>
        <a:p>
          <a:endParaRPr lang="cs-CZ"/>
        </a:p>
      </dgm:t>
    </dgm:pt>
    <dgm:pt modelId="{126F0237-AB40-4CB3-9779-676E44E25F94}" type="pres">
      <dgm:prSet presAssocID="{3AAA21D7-10C5-4E6C-97F7-1C43861F409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CAE5F9-0ADF-40CE-AFEE-E3F8C72E955B}" type="pres">
      <dgm:prSet presAssocID="{BD740DF9-66F5-4144-B96F-420706DEAEFC}" presName="circ4" presStyleLbl="vennNode1" presStyleIdx="3" presStyleCnt="4"/>
      <dgm:spPr/>
      <dgm:t>
        <a:bodyPr/>
        <a:lstStyle/>
        <a:p>
          <a:endParaRPr lang="cs-CZ"/>
        </a:p>
      </dgm:t>
    </dgm:pt>
    <dgm:pt modelId="{C801FA31-741E-4B4B-9DD6-5EA22455E86E}" type="pres">
      <dgm:prSet presAssocID="{BD740DF9-66F5-4144-B96F-420706DEAEF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30E1D2-18C0-4135-ADDB-D750887C4D3E}" type="presOf" srcId="{85EA034E-D738-44C5-ADB4-D6DBD9C46F27}" destId="{95AC0226-9F1A-473C-8D3B-BCD72A211629}" srcOrd="0" destOrd="0" presId="urn:microsoft.com/office/officeart/2005/8/layout/venn1"/>
    <dgm:cxn modelId="{36F152EB-4EA1-40C4-9915-45B5A0EE8008}" type="presOf" srcId="{6ACBE36E-E0B1-4FDC-939D-8A8BD680C4C6}" destId="{4B92FE86-9DB5-49E1-B435-B46D424A71E0}" srcOrd="0" destOrd="0" presId="urn:microsoft.com/office/officeart/2005/8/layout/venn1"/>
    <dgm:cxn modelId="{00640C37-E80A-44D1-A39E-45D684DE9186}" type="presOf" srcId="{BD740DF9-66F5-4144-B96F-420706DEAEFC}" destId="{C801FA31-741E-4B4B-9DD6-5EA22455E86E}" srcOrd="1" destOrd="0" presId="urn:microsoft.com/office/officeart/2005/8/layout/venn1"/>
    <dgm:cxn modelId="{9094677B-BC56-4FE7-B058-9D37A0D234D2}" srcId="{6ACBE36E-E0B1-4FDC-939D-8A8BD680C4C6}" destId="{85EA034E-D738-44C5-ADB4-D6DBD9C46F27}" srcOrd="1" destOrd="0" parTransId="{8F98BF7E-AF4C-49F6-BFF3-6BF8EA70623D}" sibTransId="{EC7DF755-9D92-465E-A551-101B5DB2F0BF}"/>
    <dgm:cxn modelId="{E69C86C8-F93A-4139-90C4-028D55A52B94}" type="presOf" srcId="{1559F2C2-3433-4B7B-8416-3F7ADF566FC8}" destId="{0E808359-188B-4C6C-8F5A-2CB3A43BEAC5}" srcOrd="1" destOrd="0" presId="urn:microsoft.com/office/officeart/2005/8/layout/venn1"/>
    <dgm:cxn modelId="{F7CB55E6-8475-4CCA-B641-8E9AD857CB53}" type="presOf" srcId="{BD740DF9-66F5-4144-B96F-420706DEAEFC}" destId="{57CAE5F9-0ADF-40CE-AFEE-E3F8C72E955B}" srcOrd="0" destOrd="0" presId="urn:microsoft.com/office/officeart/2005/8/layout/venn1"/>
    <dgm:cxn modelId="{81CD34A1-8295-4B47-B027-C0073C107672}" type="presOf" srcId="{1559F2C2-3433-4B7B-8416-3F7ADF566FC8}" destId="{A06D156C-01D6-4544-8FA9-03DD03338164}" srcOrd="0" destOrd="0" presId="urn:microsoft.com/office/officeart/2005/8/layout/venn1"/>
    <dgm:cxn modelId="{6CF4FE45-39C1-407F-A87A-7A5F97CA7973}" srcId="{6ACBE36E-E0B1-4FDC-939D-8A8BD680C4C6}" destId="{1559F2C2-3433-4B7B-8416-3F7ADF566FC8}" srcOrd="0" destOrd="0" parTransId="{DE88019C-31D4-4FD3-A259-2251578D9D40}" sibTransId="{98B419C7-126C-4B27-9141-288D286F6008}"/>
    <dgm:cxn modelId="{25356E6B-0579-4CA8-97DD-E61E98FEF56C}" srcId="{6ACBE36E-E0B1-4FDC-939D-8A8BD680C4C6}" destId="{3AAA21D7-10C5-4E6C-97F7-1C43861F4090}" srcOrd="2" destOrd="0" parTransId="{2F9A18D7-6E9D-4B32-AAA7-9D920E7FFF60}" sibTransId="{5C14ECA2-21B1-4643-88E4-ACD1CAF99C3C}"/>
    <dgm:cxn modelId="{372FD636-73F0-4E8C-B7B5-8123C079EED7}" type="presOf" srcId="{3AAA21D7-10C5-4E6C-97F7-1C43861F4090}" destId="{B6DCFF66-6C30-47AB-AE21-798FCA1C2C1A}" srcOrd="0" destOrd="0" presId="urn:microsoft.com/office/officeart/2005/8/layout/venn1"/>
    <dgm:cxn modelId="{E726AF30-AAB0-46B9-B635-37278D9E3CE4}" type="presOf" srcId="{3AAA21D7-10C5-4E6C-97F7-1C43861F4090}" destId="{126F0237-AB40-4CB3-9779-676E44E25F94}" srcOrd="1" destOrd="0" presId="urn:microsoft.com/office/officeart/2005/8/layout/venn1"/>
    <dgm:cxn modelId="{813E9C08-52BC-4805-A06F-8E757D494D3B}" type="presOf" srcId="{85EA034E-D738-44C5-ADB4-D6DBD9C46F27}" destId="{902A73E5-2953-4F67-96BD-2984A3D53060}" srcOrd="1" destOrd="0" presId="urn:microsoft.com/office/officeart/2005/8/layout/venn1"/>
    <dgm:cxn modelId="{EB6E63FE-07C5-4162-AC3A-E73F309ECB8A}" srcId="{6ACBE36E-E0B1-4FDC-939D-8A8BD680C4C6}" destId="{BD740DF9-66F5-4144-B96F-420706DEAEFC}" srcOrd="3" destOrd="0" parTransId="{DE370E65-B3FA-4317-A648-6AFB43369CAA}" sibTransId="{B6DAFCE8-DAFC-4FFB-8C19-ECB94B8C5A7D}"/>
    <dgm:cxn modelId="{6715914F-3FB1-4842-8729-AF2D771E3B10}" type="presParOf" srcId="{4B92FE86-9DB5-49E1-B435-B46D424A71E0}" destId="{A06D156C-01D6-4544-8FA9-03DD03338164}" srcOrd="0" destOrd="0" presId="urn:microsoft.com/office/officeart/2005/8/layout/venn1"/>
    <dgm:cxn modelId="{7E3BF5CF-6BD9-4CD4-BCCC-1D2EA87684F1}" type="presParOf" srcId="{4B92FE86-9DB5-49E1-B435-B46D424A71E0}" destId="{0E808359-188B-4C6C-8F5A-2CB3A43BEAC5}" srcOrd="1" destOrd="0" presId="urn:microsoft.com/office/officeart/2005/8/layout/venn1"/>
    <dgm:cxn modelId="{0CD9A81E-5AF7-467A-A070-70A53BB6D4AD}" type="presParOf" srcId="{4B92FE86-9DB5-49E1-B435-B46D424A71E0}" destId="{95AC0226-9F1A-473C-8D3B-BCD72A211629}" srcOrd="2" destOrd="0" presId="urn:microsoft.com/office/officeart/2005/8/layout/venn1"/>
    <dgm:cxn modelId="{B243FF93-9687-4122-99EA-6F318CDC8371}" type="presParOf" srcId="{4B92FE86-9DB5-49E1-B435-B46D424A71E0}" destId="{902A73E5-2953-4F67-96BD-2984A3D53060}" srcOrd="3" destOrd="0" presId="urn:microsoft.com/office/officeart/2005/8/layout/venn1"/>
    <dgm:cxn modelId="{AFEE0BD0-73A7-445D-9CF5-55B77CCBE727}" type="presParOf" srcId="{4B92FE86-9DB5-49E1-B435-B46D424A71E0}" destId="{B6DCFF66-6C30-47AB-AE21-798FCA1C2C1A}" srcOrd="4" destOrd="0" presId="urn:microsoft.com/office/officeart/2005/8/layout/venn1"/>
    <dgm:cxn modelId="{C4EC7820-6D62-4DA0-A529-5020750D16CE}" type="presParOf" srcId="{4B92FE86-9DB5-49E1-B435-B46D424A71E0}" destId="{126F0237-AB40-4CB3-9779-676E44E25F94}" srcOrd="5" destOrd="0" presId="urn:microsoft.com/office/officeart/2005/8/layout/venn1"/>
    <dgm:cxn modelId="{7DD9BC62-6427-4685-B45D-153702FB3EF8}" type="presParOf" srcId="{4B92FE86-9DB5-49E1-B435-B46D424A71E0}" destId="{57CAE5F9-0ADF-40CE-AFEE-E3F8C72E955B}" srcOrd="6" destOrd="0" presId="urn:microsoft.com/office/officeart/2005/8/layout/venn1"/>
    <dgm:cxn modelId="{972E30F9-5D5B-409A-94EE-8D2C83A5B933}" type="presParOf" srcId="{4B92FE86-9DB5-49E1-B435-B46D424A71E0}" destId="{C801FA31-741E-4B4B-9DD6-5EA22455E86E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C861C7-523D-439C-83F8-3CD15543E628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151D09F-9D80-4268-8640-9D282BA15044}">
      <dgm:prSet phldrT="[Text]" custT="1"/>
      <dgm:spPr/>
      <dgm:t>
        <a:bodyPr/>
        <a:lstStyle/>
        <a:p>
          <a:r>
            <a:rPr lang="cs-CZ" sz="1600" b="1" dirty="0" smtClean="0"/>
            <a:t>1. Zkoumat a chápat</a:t>
          </a:r>
          <a:endParaRPr lang="cs-CZ" sz="1600" b="1" dirty="0"/>
        </a:p>
      </dgm:t>
    </dgm:pt>
    <dgm:pt modelId="{A383F10A-4F30-4E63-9163-B96F217FDD0C}" type="parTrans" cxnId="{925E9AF4-283B-4F23-80CD-97BD16F3018A}">
      <dgm:prSet/>
      <dgm:spPr/>
      <dgm:t>
        <a:bodyPr/>
        <a:lstStyle/>
        <a:p>
          <a:endParaRPr lang="cs-CZ"/>
        </a:p>
      </dgm:t>
    </dgm:pt>
    <dgm:pt modelId="{8E717F73-D8E1-4CE8-A8F4-B19C2A270FD8}" type="sibTrans" cxnId="{925E9AF4-283B-4F23-80CD-97BD16F3018A}">
      <dgm:prSet/>
      <dgm:spPr/>
      <dgm:t>
        <a:bodyPr/>
        <a:lstStyle/>
        <a:p>
          <a:endParaRPr lang="cs-CZ"/>
        </a:p>
      </dgm:t>
    </dgm:pt>
    <dgm:pt modelId="{88848C95-6F3E-4F35-82F4-A2B74ACFB3B8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životních rolí</a:t>
          </a:r>
          <a:endParaRPr lang="cs-CZ" sz="1600" b="1" dirty="0">
            <a:solidFill>
              <a:schemeClr val="tx1"/>
            </a:solidFill>
          </a:endParaRPr>
        </a:p>
      </dgm:t>
    </dgm:pt>
    <dgm:pt modelId="{11C0BCFB-0A9A-474E-A5F0-868893CC34D1}" type="parTrans" cxnId="{DBB486DF-F8FB-45C3-A0BF-9704F31FA606}">
      <dgm:prSet/>
      <dgm:spPr/>
      <dgm:t>
        <a:bodyPr/>
        <a:lstStyle/>
        <a:p>
          <a:endParaRPr lang="cs-CZ"/>
        </a:p>
      </dgm:t>
    </dgm:pt>
    <dgm:pt modelId="{3B507F99-FFA3-4130-9973-88B5D974800F}" type="sibTrans" cxnId="{DBB486DF-F8FB-45C3-A0BF-9704F31FA606}">
      <dgm:prSet/>
      <dgm:spPr/>
      <dgm:t>
        <a:bodyPr/>
        <a:lstStyle/>
        <a:p>
          <a:endParaRPr lang="cs-CZ"/>
        </a:p>
      </dgm:t>
    </dgm:pt>
    <dgm:pt modelId="{65E7F480-E55B-4449-88FF-C6D3C92C5E3A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vzájemný vztah</a:t>
          </a:r>
          <a:endParaRPr lang="cs-CZ" sz="1600" b="1" dirty="0">
            <a:solidFill>
              <a:schemeClr val="tx1"/>
            </a:solidFill>
          </a:endParaRPr>
        </a:p>
      </dgm:t>
    </dgm:pt>
    <dgm:pt modelId="{0BA8341F-7358-4F0C-98D0-906176A29F01}" type="parTrans" cxnId="{EF9BB313-F594-4BA1-808C-207B32F7DBF0}">
      <dgm:prSet/>
      <dgm:spPr/>
      <dgm:t>
        <a:bodyPr/>
        <a:lstStyle/>
        <a:p>
          <a:endParaRPr lang="cs-CZ"/>
        </a:p>
      </dgm:t>
    </dgm:pt>
    <dgm:pt modelId="{9A6761BA-F4B0-4488-B460-2F2FC29F1BE1}" type="sibTrans" cxnId="{EF9BB313-F594-4BA1-808C-207B32F7DBF0}">
      <dgm:prSet/>
      <dgm:spPr/>
      <dgm:t>
        <a:bodyPr/>
        <a:lstStyle/>
        <a:p>
          <a:endParaRPr lang="cs-CZ"/>
        </a:p>
      </dgm:t>
    </dgm:pt>
    <dgm:pt modelId="{E3F924DB-D82B-419D-B12E-FCCF34CF29DE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2. Zkoumat</a:t>
          </a:r>
          <a:endParaRPr lang="cs-CZ" sz="1600" b="1" dirty="0">
            <a:solidFill>
              <a:schemeClr val="tx1"/>
            </a:solidFill>
          </a:endParaRPr>
        </a:p>
      </dgm:t>
    </dgm:pt>
    <dgm:pt modelId="{DB54D9B6-9F6B-4447-ABD0-251A382D682D}" type="parTrans" cxnId="{CFA2EDEC-1594-4B6F-AA30-69BECA98EFCA}">
      <dgm:prSet/>
      <dgm:spPr/>
      <dgm:t>
        <a:bodyPr/>
        <a:lstStyle/>
        <a:p>
          <a:endParaRPr lang="cs-CZ"/>
        </a:p>
      </dgm:t>
    </dgm:pt>
    <dgm:pt modelId="{DE689A39-D4FF-43EC-A76A-510A2DA0B948}" type="sibTrans" cxnId="{CFA2EDEC-1594-4B6F-AA30-69BECA98EFCA}">
      <dgm:prSet/>
      <dgm:spPr/>
      <dgm:t>
        <a:bodyPr/>
        <a:lstStyle/>
        <a:p>
          <a:endParaRPr lang="cs-CZ"/>
        </a:p>
      </dgm:t>
    </dgm:pt>
    <dgm:pt modelId="{333AAAAD-2ABC-4A98-8824-FD8BB913AE0A}">
      <dgm:prSet phldrT="[Text]" custT="1"/>
      <dgm:spPr/>
      <dgm:t>
        <a:bodyPr/>
        <a:lstStyle/>
        <a:p>
          <a:r>
            <a:rPr lang="cs-CZ" sz="1600" dirty="0" smtClean="0">
              <a:solidFill>
                <a:schemeClr val="tx1"/>
              </a:solidFill>
            </a:rPr>
            <a:t>životních rolí</a:t>
          </a:r>
          <a:endParaRPr lang="cs-CZ" sz="1600" dirty="0">
            <a:solidFill>
              <a:schemeClr val="tx1"/>
            </a:solidFill>
          </a:endParaRPr>
        </a:p>
      </dgm:t>
    </dgm:pt>
    <dgm:pt modelId="{A023C25A-AFF6-4EC2-951B-0E47C7F28404}" type="parTrans" cxnId="{9F440ABE-E916-4A99-9787-05030143E774}">
      <dgm:prSet/>
      <dgm:spPr/>
      <dgm:t>
        <a:bodyPr/>
        <a:lstStyle/>
        <a:p>
          <a:endParaRPr lang="cs-CZ"/>
        </a:p>
      </dgm:t>
    </dgm:pt>
    <dgm:pt modelId="{7694A051-83F6-42B9-B7FB-FF4EFD66B472}" type="sibTrans" cxnId="{9F440ABE-E916-4A99-9787-05030143E774}">
      <dgm:prSet/>
      <dgm:spPr/>
      <dgm:t>
        <a:bodyPr/>
        <a:lstStyle/>
        <a:p>
          <a:endParaRPr lang="cs-CZ"/>
        </a:p>
      </dgm:t>
    </dgm:pt>
    <dgm:pt modelId="{94C6129D-1F54-4E8B-B9A2-FC968C73EF01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vzájemný vztah </a:t>
          </a:r>
          <a:endParaRPr lang="cs-CZ" sz="1600" b="1" dirty="0">
            <a:solidFill>
              <a:schemeClr val="tx1"/>
            </a:solidFill>
          </a:endParaRPr>
        </a:p>
      </dgm:t>
    </dgm:pt>
    <dgm:pt modelId="{F8EA4929-5259-4763-AE2F-A8CF33D29C0A}" type="parTrans" cxnId="{16C5D9AD-E29B-476B-9C45-2645720800B0}">
      <dgm:prSet/>
      <dgm:spPr/>
      <dgm:t>
        <a:bodyPr/>
        <a:lstStyle/>
        <a:p>
          <a:endParaRPr lang="cs-CZ"/>
        </a:p>
      </dgm:t>
    </dgm:pt>
    <dgm:pt modelId="{8437FD95-412A-4544-A2CA-8296A616882A}" type="sibTrans" cxnId="{16C5D9AD-E29B-476B-9C45-2645720800B0}">
      <dgm:prSet/>
      <dgm:spPr/>
      <dgm:t>
        <a:bodyPr/>
        <a:lstStyle/>
        <a:p>
          <a:endParaRPr lang="cs-CZ"/>
        </a:p>
      </dgm:t>
    </dgm:pt>
    <dgm:pt modelId="{CDDEFD1F-7BDD-4F27-A870-C9E5639B30B3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a chápat</a:t>
          </a:r>
          <a:endParaRPr lang="cs-CZ" sz="1600" b="1" dirty="0">
            <a:solidFill>
              <a:schemeClr val="tx1"/>
            </a:solidFill>
          </a:endParaRPr>
        </a:p>
      </dgm:t>
    </dgm:pt>
    <dgm:pt modelId="{488B8BAE-4645-40CD-B665-6902F9008BA7}" type="parTrans" cxnId="{CCF65513-1D2E-470C-B433-5B5B3AADE34B}">
      <dgm:prSet/>
      <dgm:spPr/>
      <dgm:t>
        <a:bodyPr/>
        <a:lstStyle/>
        <a:p>
          <a:endParaRPr lang="cs-CZ"/>
        </a:p>
      </dgm:t>
    </dgm:pt>
    <dgm:pt modelId="{03A748AD-6BFA-404A-9E44-40B640B67F61}" type="sibTrans" cxnId="{CCF65513-1D2E-470C-B433-5B5B3AADE34B}">
      <dgm:prSet/>
      <dgm:spPr/>
      <dgm:t>
        <a:bodyPr/>
        <a:lstStyle/>
        <a:p>
          <a:endParaRPr lang="cs-CZ"/>
        </a:p>
      </dgm:t>
    </dgm:pt>
    <dgm:pt modelId="{513E1724-2DAB-493E-842F-8D3373F5C898}" type="pres">
      <dgm:prSet presAssocID="{75C861C7-523D-439C-83F8-3CD15543E628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D318B5-B587-4BBC-BB63-8418E3C733CB}" type="pres">
      <dgm:prSet presAssocID="{75C861C7-523D-439C-83F8-3CD15543E628}" presName="dummyMaxCanvas" presStyleCnt="0"/>
      <dgm:spPr/>
    </dgm:pt>
    <dgm:pt modelId="{9370CBFD-7288-41B8-A798-49540E4C8477}" type="pres">
      <dgm:prSet presAssocID="{75C861C7-523D-439C-83F8-3CD15543E628}" presName="parentComposite" presStyleCnt="0"/>
      <dgm:spPr/>
    </dgm:pt>
    <dgm:pt modelId="{97BC9F2F-6AA7-47BF-BD5E-30482BEBE826}" type="pres">
      <dgm:prSet presAssocID="{75C861C7-523D-439C-83F8-3CD15543E628}" presName="parent1" presStyleLbl="alignAccFollowNode1" presStyleIdx="0" presStyleCnt="4" custLinFactNeighborX="1020" custLinFactNeighborY="1669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BDEEE200-B378-42DC-93D5-6EE20D982CA7}" type="pres">
      <dgm:prSet presAssocID="{75C861C7-523D-439C-83F8-3CD15543E628}" presName="parent2" presStyleLbl="alignAccFollowNode1" presStyleIdx="1" presStyleCnt="4" custLinFactNeighborX="3982" custLinFactNeighborY="1669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17B30BBC-6758-4352-9763-BE30CE53CBD9}" type="pres">
      <dgm:prSet presAssocID="{75C861C7-523D-439C-83F8-3CD15543E628}" presName="childrenComposite" presStyleCnt="0"/>
      <dgm:spPr/>
    </dgm:pt>
    <dgm:pt modelId="{156A0F2E-C84F-41E1-B204-CD456D085D0A}" type="pres">
      <dgm:prSet presAssocID="{75C861C7-523D-439C-83F8-3CD15543E628}" presName="dummyMaxCanvas_ChildArea" presStyleCnt="0"/>
      <dgm:spPr/>
    </dgm:pt>
    <dgm:pt modelId="{65540019-2DA1-4E50-8D32-9ADD09D8A77D}" type="pres">
      <dgm:prSet presAssocID="{75C861C7-523D-439C-83F8-3CD15543E628}" presName="fulcrum" presStyleLbl="alignAccFollowNode1" presStyleIdx="2" presStyleCnt="4"/>
      <dgm:spPr/>
    </dgm:pt>
    <dgm:pt modelId="{E8892EC1-A8E5-47A8-805D-D6615DE419A2}" type="pres">
      <dgm:prSet presAssocID="{75C861C7-523D-439C-83F8-3CD15543E628}" presName="balance_23" presStyleLbl="alignAccFollowNode1" presStyleIdx="3" presStyleCnt="4">
        <dgm:presLayoutVars>
          <dgm:bulletEnabled val="1"/>
        </dgm:presLayoutVars>
      </dgm:prSet>
      <dgm:spPr/>
    </dgm:pt>
    <dgm:pt modelId="{30780893-4676-4752-83D1-D729DCB4EF3C}" type="pres">
      <dgm:prSet presAssocID="{75C861C7-523D-439C-83F8-3CD15543E628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022AD-C715-4272-B339-1193B24BFAE9}" type="pres">
      <dgm:prSet presAssocID="{75C861C7-523D-439C-83F8-3CD15543E628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979283-CDFF-4486-943A-E6E406FB610F}" type="pres">
      <dgm:prSet presAssocID="{75C861C7-523D-439C-83F8-3CD15543E628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568531-9F1C-49B9-AC84-14FFD6EFB983}" type="pres">
      <dgm:prSet presAssocID="{75C861C7-523D-439C-83F8-3CD15543E628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EF9B22-6EC5-42F7-BD5F-672D8F04603D}" type="pres">
      <dgm:prSet presAssocID="{75C861C7-523D-439C-83F8-3CD15543E628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A2EDEC-1594-4B6F-AA30-69BECA98EFCA}" srcId="{75C861C7-523D-439C-83F8-3CD15543E628}" destId="{E3F924DB-D82B-419D-B12E-FCCF34CF29DE}" srcOrd="1" destOrd="0" parTransId="{DB54D9B6-9F6B-4447-ABD0-251A382D682D}" sibTransId="{DE689A39-D4FF-43EC-A76A-510A2DA0B948}"/>
    <dgm:cxn modelId="{EF9BB313-F594-4BA1-808C-207B32F7DBF0}" srcId="{7151D09F-9D80-4268-8640-9D282BA15044}" destId="{65E7F480-E55B-4449-88FF-C6D3C92C5E3A}" srcOrd="1" destOrd="0" parTransId="{0BA8341F-7358-4F0C-98D0-906176A29F01}" sibTransId="{9A6761BA-F4B0-4488-B460-2F2FC29F1BE1}"/>
    <dgm:cxn modelId="{925E9AF4-283B-4F23-80CD-97BD16F3018A}" srcId="{75C861C7-523D-439C-83F8-3CD15543E628}" destId="{7151D09F-9D80-4268-8640-9D282BA15044}" srcOrd="0" destOrd="0" parTransId="{A383F10A-4F30-4E63-9163-B96F217FDD0C}" sibTransId="{8E717F73-D8E1-4CE8-A8F4-B19C2A270FD8}"/>
    <dgm:cxn modelId="{16C5D9AD-E29B-476B-9C45-2645720800B0}" srcId="{E3F924DB-D82B-419D-B12E-FCCF34CF29DE}" destId="{94C6129D-1F54-4E8B-B9A2-FC968C73EF01}" srcOrd="1" destOrd="0" parTransId="{F8EA4929-5259-4763-AE2F-A8CF33D29C0A}" sibTransId="{8437FD95-412A-4544-A2CA-8296A616882A}"/>
    <dgm:cxn modelId="{7242B77B-2019-4F11-8AC3-0291A6EE7046}" type="presOf" srcId="{94C6129D-1F54-4E8B-B9A2-FC968C73EF01}" destId="{570022AD-C715-4272-B339-1193B24BFAE9}" srcOrd="0" destOrd="0" presId="urn:microsoft.com/office/officeart/2005/8/layout/balance1"/>
    <dgm:cxn modelId="{CCF65513-1D2E-470C-B433-5B5B3AADE34B}" srcId="{E3F924DB-D82B-419D-B12E-FCCF34CF29DE}" destId="{CDDEFD1F-7BDD-4F27-A870-C9E5639B30B3}" srcOrd="2" destOrd="0" parTransId="{488B8BAE-4645-40CD-B665-6902F9008BA7}" sibTransId="{03A748AD-6BFA-404A-9E44-40B640B67F61}"/>
    <dgm:cxn modelId="{1B299CFE-A9D3-4364-9EE3-DFEF720D9471}" type="presOf" srcId="{E3F924DB-D82B-419D-B12E-FCCF34CF29DE}" destId="{BDEEE200-B378-42DC-93D5-6EE20D982CA7}" srcOrd="0" destOrd="0" presId="urn:microsoft.com/office/officeart/2005/8/layout/balance1"/>
    <dgm:cxn modelId="{D22027E7-F5D0-4A2A-88D6-696D6219F3A5}" type="presOf" srcId="{88848C95-6F3E-4F35-82F4-A2B74ACFB3B8}" destId="{CF568531-9F1C-49B9-AC84-14FFD6EFB983}" srcOrd="0" destOrd="0" presId="urn:microsoft.com/office/officeart/2005/8/layout/balance1"/>
    <dgm:cxn modelId="{92B86184-571B-40F2-919A-174170A29090}" type="presOf" srcId="{333AAAAD-2ABC-4A98-8824-FD8BB913AE0A}" destId="{30780893-4676-4752-83D1-D729DCB4EF3C}" srcOrd="0" destOrd="0" presId="urn:microsoft.com/office/officeart/2005/8/layout/balance1"/>
    <dgm:cxn modelId="{DD6AA1E3-E8E1-41C8-A8AC-C64CEAEBEA5B}" type="presOf" srcId="{75C861C7-523D-439C-83F8-3CD15543E628}" destId="{513E1724-2DAB-493E-842F-8D3373F5C898}" srcOrd="0" destOrd="0" presId="urn:microsoft.com/office/officeart/2005/8/layout/balance1"/>
    <dgm:cxn modelId="{9F440ABE-E916-4A99-9787-05030143E774}" srcId="{E3F924DB-D82B-419D-B12E-FCCF34CF29DE}" destId="{333AAAAD-2ABC-4A98-8824-FD8BB913AE0A}" srcOrd="0" destOrd="0" parTransId="{A023C25A-AFF6-4EC2-951B-0E47C7F28404}" sibTransId="{7694A051-83F6-42B9-B7FB-FF4EFD66B472}"/>
    <dgm:cxn modelId="{F6851F42-D8FF-400D-A1D6-C40DEAF4E1E6}" type="presOf" srcId="{7151D09F-9D80-4268-8640-9D282BA15044}" destId="{97BC9F2F-6AA7-47BF-BD5E-30482BEBE826}" srcOrd="0" destOrd="0" presId="urn:microsoft.com/office/officeart/2005/8/layout/balance1"/>
    <dgm:cxn modelId="{7026D223-6914-4AC7-9675-390B7D40B269}" type="presOf" srcId="{65E7F480-E55B-4449-88FF-C6D3C92C5E3A}" destId="{EAEF9B22-6EC5-42F7-BD5F-672D8F04603D}" srcOrd="0" destOrd="0" presId="urn:microsoft.com/office/officeart/2005/8/layout/balance1"/>
    <dgm:cxn modelId="{56AEB42F-9F35-48A2-8A7D-DA5C2A6254EA}" type="presOf" srcId="{CDDEFD1F-7BDD-4F27-A870-C9E5639B30B3}" destId="{9F979283-CDFF-4486-943A-E6E406FB610F}" srcOrd="0" destOrd="0" presId="urn:microsoft.com/office/officeart/2005/8/layout/balance1"/>
    <dgm:cxn modelId="{DBB486DF-F8FB-45C3-A0BF-9704F31FA606}" srcId="{7151D09F-9D80-4268-8640-9D282BA15044}" destId="{88848C95-6F3E-4F35-82F4-A2B74ACFB3B8}" srcOrd="0" destOrd="0" parTransId="{11C0BCFB-0A9A-474E-A5F0-868893CC34D1}" sibTransId="{3B507F99-FFA3-4130-9973-88B5D974800F}"/>
    <dgm:cxn modelId="{71F3257A-EA93-4F89-8FD6-5615A53C247A}" type="presParOf" srcId="{513E1724-2DAB-493E-842F-8D3373F5C898}" destId="{54D318B5-B587-4BBC-BB63-8418E3C733CB}" srcOrd="0" destOrd="0" presId="urn:microsoft.com/office/officeart/2005/8/layout/balance1"/>
    <dgm:cxn modelId="{354BF6FA-C113-4CC4-9F47-81637E02413F}" type="presParOf" srcId="{513E1724-2DAB-493E-842F-8D3373F5C898}" destId="{9370CBFD-7288-41B8-A798-49540E4C8477}" srcOrd="1" destOrd="0" presId="urn:microsoft.com/office/officeart/2005/8/layout/balance1"/>
    <dgm:cxn modelId="{E19AE94B-2FBA-4BA7-8938-90C93CD5751F}" type="presParOf" srcId="{9370CBFD-7288-41B8-A798-49540E4C8477}" destId="{97BC9F2F-6AA7-47BF-BD5E-30482BEBE826}" srcOrd="0" destOrd="0" presId="urn:microsoft.com/office/officeart/2005/8/layout/balance1"/>
    <dgm:cxn modelId="{412D28A8-5627-4C24-8D87-1BC97F46D7F8}" type="presParOf" srcId="{9370CBFD-7288-41B8-A798-49540E4C8477}" destId="{BDEEE200-B378-42DC-93D5-6EE20D982CA7}" srcOrd="1" destOrd="0" presId="urn:microsoft.com/office/officeart/2005/8/layout/balance1"/>
    <dgm:cxn modelId="{D65A342C-550C-49FF-A38A-43B8DEFDE8D8}" type="presParOf" srcId="{513E1724-2DAB-493E-842F-8D3373F5C898}" destId="{17B30BBC-6758-4352-9763-BE30CE53CBD9}" srcOrd="2" destOrd="0" presId="urn:microsoft.com/office/officeart/2005/8/layout/balance1"/>
    <dgm:cxn modelId="{DEC1F907-F196-4862-A6FA-C9E659A29256}" type="presParOf" srcId="{17B30BBC-6758-4352-9763-BE30CE53CBD9}" destId="{156A0F2E-C84F-41E1-B204-CD456D085D0A}" srcOrd="0" destOrd="0" presId="urn:microsoft.com/office/officeart/2005/8/layout/balance1"/>
    <dgm:cxn modelId="{DA3047EC-86AC-46E4-B0C2-163BA1C8E9C9}" type="presParOf" srcId="{17B30BBC-6758-4352-9763-BE30CE53CBD9}" destId="{65540019-2DA1-4E50-8D32-9ADD09D8A77D}" srcOrd="1" destOrd="0" presId="urn:microsoft.com/office/officeart/2005/8/layout/balance1"/>
    <dgm:cxn modelId="{E9D74A55-354A-4F4E-A0C9-7DBD55446609}" type="presParOf" srcId="{17B30BBC-6758-4352-9763-BE30CE53CBD9}" destId="{E8892EC1-A8E5-47A8-805D-D6615DE419A2}" srcOrd="2" destOrd="0" presId="urn:microsoft.com/office/officeart/2005/8/layout/balance1"/>
    <dgm:cxn modelId="{2CDF2A11-9857-43EB-868E-BC41C7E7C7EC}" type="presParOf" srcId="{17B30BBC-6758-4352-9763-BE30CE53CBD9}" destId="{30780893-4676-4752-83D1-D729DCB4EF3C}" srcOrd="3" destOrd="0" presId="urn:microsoft.com/office/officeart/2005/8/layout/balance1"/>
    <dgm:cxn modelId="{97714281-9A08-4305-BACF-3228CA99B5F7}" type="presParOf" srcId="{17B30BBC-6758-4352-9763-BE30CE53CBD9}" destId="{570022AD-C715-4272-B339-1193B24BFAE9}" srcOrd="4" destOrd="0" presId="urn:microsoft.com/office/officeart/2005/8/layout/balance1"/>
    <dgm:cxn modelId="{973C9967-D487-4A8C-BC1D-1BC3A02D56F6}" type="presParOf" srcId="{17B30BBC-6758-4352-9763-BE30CE53CBD9}" destId="{9F979283-CDFF-4486-943A-E6E406FB610F}" srcOrd="5" destOrd="0" presId="urn:microsoft.com/office/officeart/2005/8/layout/balance1"/>
    <dgm:cxn modelId="{02146826-45B6-42A8-9A56-359D2BE6649F}" type="presParOf" srcId="{17B30BBC-6758-4352-9763-BE30CE53CBD9}" destId="{CF568531-9F1C-49B9-AC84-14FFD6EFB983}" srcOrd="6" destOrd="0" presId="urn:microsoft.com/office/officeart/2005/8/layout/balance1"/>
    <dgm:cxn modelId="{1AFEBB02-4A5E-454C-B885-97E3503794D8}" type="presParOf" srcId="{17B30BBC-6758-4352-9763-BE30CE53CBD9}" destId="{EAEF9B22-6EC5-42F7-BD5F-672D8F04603D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4AEDED-1CD4-4D22-ACA2-0538733F7013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A7B897C-A944-476E-B89A-4877CB186DC0}">
      <dgm:prSet phldrT="[Text]" custT="1"/>
      <dgm:spPr/>
      <dgm:t>
        <a:bodyPr/>
        <a:lstStyle/>
        <a:p>
          <a:r>
            <a:rPr lang="cs-CZ" sz="1600" b="1" dirty="0" smtClean="0"/>
            <a:t>3. Spojovat životní styly a stadia s utvářením života a práce</a:t>
          </a:r>
          <a:endParaRPr lang="cs-CZ" sz="1600" b="1" dirty="0"/>
        </a:p>
      </dgm:t>
    </dgm:pt>
    <dgm:pt modelId="{6E502E8F-2378-4E8A-8B81-5E7C16D6181D}" type="parTrans" cxnId="{BB2AD2C9-EFE0-4132-99D4-B52CC554E3AA}">
      <dgm:prSet/>
      <dgm:spPr/>
      <dgm:t>
        <a:bodyPr/>
        <a:lstStyle/>
        <a:p>
          <a:endParaRPr lang="cs-CZ"/>
        </a:p>
      </dgm:t>
    </dgm:pt>
    <dgm:pt modelId="{220FED3B-BF6D-445D-B622-8B398FD140FA}" type="sibTrans" cxnId="{BB2AD2C9-EFE0-4132-99D4-B52CC554E3AA}">
      <dgm:prSet/>
      <dgm:spPr/>
      <dgm:t>
        <a:bodyPr/>
        <a:lstStyle/>
        <a:p>
          <a:endParaRPr lang="cs-CZ"/>
        </a:p>
      </dgm:t>
    </dgm:pt>
    <dgm:pt modelId="{5F5947EE-756C-47D9-801F-50BD32550E2C}">
      <dgm:prSet phldrT="[Text]" custT="1"/>
      <dgm:spPr/>
      <dgm:t>
        <a:bodyPr/>
        <a:lstStyle/>
        <a:p>
          <a:r>
            <a:rPr lang="cs-CZ" sz="1600" dirty="0" smtClean="0"/>
            <a:t>4</a:t>
          </a:r>
          <a:r>
            <a:rPr lang="cs-CZ" sz="1600" b="1" dirty="0" smtClean="0"/>
            <a:t>. Začlenit otázku rovnováhy života a práce do utváření života a práce</a:t>
          </a:r>
          <a:endParaRPr lang="cs-CZ" sz="1600" b="1" dirty="0"/>
        </a:p>
      </dgm:t>
    </dgm:pt>
    <dgm:pt modelId="{7449EF45-FA1F-411D-9CB7-330E44E77AA3}" type="parTrans" cxnId="{2EC8C1E7-CEF7-4779-B602-78DB7D4A3436}">
      <dgm:prSet/>
      <dgm:spPr/>
      <dgm:t>
        <a:bodyPr/>
        <a:lstStyle/>
        <a:p>
          <a:endParaRPr lang="cs-CZ"/>
        </a:p>
      </dgm:t>
    </dgm:pt>
    <dgm:pt modelId="{C1263BEE-BBC8-43B7-A535-158824806766}" type="sibTrans" cxnId="{2EC8C1E7-CEF7-4779-B602-78DB7D4A3436}">
      <dgm:prSet/>
      <dgm:spPr/>
      <dgm:t>
        <a:bodyPr/>
        <a:lstStyle/>
        <a:p>
          <a:endParaRPr lang="cs-CZ"/>
        </a:p>
      </dgm:t>
    </dgm:pt>
    <dgm:pt modelId="{8566E539-3A59-4354-919F-25EB26ED5451}" type="pres">
      <dgm:prSet presAssocID="{6D4AEDED-1CD4-4D22-ACA2-0538733F701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A3A032-BB0C-4BDB-B85B-025160A58C40}" type="pres">
      <dgm:prSet presAssocID="{6D4AEDED-1CD4-4D22-ACA2-0538733F7013}" presName="divider" presStyleLbl="fgShp" presStyleIdx="0" presStyleCnt="1"/>
      <dgm:spPr/>
    </dgm:pt>
    <dgm:pt modelId="{0E997631-7264-4E50-BBF6-A757049FDB59}" type="pres">
      <dgm:prSet presAssocID="{4A7B897C-A944-476E-B89A-4877CB186DC0}" presName="downArrow" presStyleLbl="node1" presStyleIdx="0" presStyleCnt="2"/>
      <dgm:spPr/>
    </dgm:pt>
    <dgm:pt modelId="{15210E88-84C6-45AC-9CD3-E77DA9A21AE1}" type="pres">
      <dgm:prSet presAssocID="{4A7B897C-A944-476E-B89A-4877CB186DC0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6F8C0B-2CB6-4AA7-8426-3F506D67EFBF}" type="pres">
      <dgm:prSet presAssocID="{5F5947EE-756C-47D9-801F-50BD32550E2C}" presName="upArrow" presStyleLbl="node1" presStyleIdx="1" presStyleCnt="2"/>
      <dgm:spPr/>
    </dgm:pt>
    <dgm:pt modelId="{D1720643-0037-4694-A091-F018A88D0DA3}" type="pres">
      <dgm:prSet presAssocID="{5F5947EE-756C-47D9-801F-50BD32550E2C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C8C1E7-CEF7-4779-B602-78DB7D4A3436}" srcId="{6D4AEDED-1CD4-4D22-ACA2-0538733F7013}" destId="{5F5947EE-756C-47D9-801F-50BD32550E2C}" srcOrd="1" destOrd="0" parTransId="{7449EF45-FA1F-411D-9CB7-330E44E77AA3}" sibTransId="{C1263BEE-BBC8-43B7-A535-158824806766}"/>
    <dgm:cxn modelId="{4714ED0D-0DF0-41BD-92EF-5340F26A3202}" type="presOf" srcId="{6D4AEDED-1CD4-4D22-ACA2-0538733F7013}" destId="{8566E539-3A59-4354-919F-25EB26ED5451}" srcOrd="0" destOrd="0" presId="urn:microsoft.com/office/officeart/2005/8/layout/arrow3"/>
    <dgm:cxn modelId="{BB2AD2C9-EFE0-4132-99D4-B52CC554E3AA}" srcId="{6D4AEDED-1CD4-4D22-ACA2-0538733F7013}" destId="{4A7B897C-A944-476E-B89A-4877CB186DC0}" srcOrd="0" destOrd="0" parTransId="{6E502E8F-2378-4E8A-8B81-5E7C16D6181D}" sibTransId="{220FED3B-BF6D-445D-B622-8B398FD140FA}"/>
    <dgm:cxn modelId="{CEA0B266-A1DF-43D2-B6F0-7946D0EBC18E}" type="presOf" srcId="{5F5947EE-756C-47D9-801F-50BD32550E2C}" destId="{D1720643-0037-4694-A091-F018A88D0DA3}" srcOrd="0" destOrd="0" presId="urn:microsoft.com/office/officeart/2005/8/layout/arrow3"/>
    <dgm:cxn modelId="{EDB47DB5-1E07-4678-8EF8-291F435C5878}" type="presOf" srcId="{4A7B897C-A944-476E-B89A-4877CB186DC0}" destId="{15210E88-84C6-45AC-9CD3-E77DA9A21AE1}" srcOrd="0" destOrd="0" presId="urn:microsoft.com/office/officeart/2005/8/layout/arrow3"/>
    <dgm:cxn modelId="{A0C0DFCA-9A42-4B4E-B8E3-96A3D0D45A0C}" type="presParOf" srcId="{8566E539-3A59-4354-919F-25EB26ED5451}" destId="{1BA3A032-BB0C-4BDB-B85B-025160A58C40}" srcOrd="0" destOrd="0" presId="urn:microsoft.com/office/officeart/2005/8/layout/arrow3"/>
    <dgm:cxn modelId="{0C37F742-4476-4237-B8BB-4449B6EF8B16}" type="presParOf" srcId="{8566E539-3A59-4354-919F-25EB26ED5451}" destId="{0E997631-7264-4E50-BBF6-A757049FDB59}" srcOrd="1" destOrd="0" presId="urn:microsoft.com/office/officeart/2005/8/layout/arrow3"/>
    <dgm:cxn modelId="{388A2025-8A78-4DDB-82E5-F66B4AE93786}" type="presParOf" srcId="{8566E539-3A59-4354-919F-25EB26ED5451}" destId="{15210E88-84C6-45AC-9CD3-E77DA9A21AE1}" srcOrd="2" destOrd="0" presId="urn:microsoft.com/office/officeart/2005/8/layout/arrow3"/>
    <dgm:cxn modelId="{5684098D-E5DA-4BE9-A293-72BCA1CAF31E}" type="presParOf" srcId="{8566E539-3A59-4354-919F-25EB26ED5451}" destId="{3D6F8C0B-2CB6-4AA7-8426-3F506D67EFBF}" srcOrd="3" destOrd="0" presId="urn:microsoft.com/office/officeart/2005/8/layout/arrow3"/>
    <dgm:cxn modelId="{8F545084-7CDB-4916-822F-D7344835A698}" type="presParOf" srcId="{8566E539-3A59-4354-919F-25EB26ED5451}" destId="{D1720643-0037-4694-A091-F018A88D0DA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E14DD-0F7D-4A3C-A2AE-21A3E9F26CDD}">
      <dsp:nvSpPr>
        <dsp:cNvPr id="0" name=""/>
        <dsp:cNvSpPr/>
      </dsp:nvSpPr>
      <dsp:spPr>
        <a:xfrm>
          <a:off x="3789772" y="1500174"/>
          <a:ext cx="1710925" cy="24289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Below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Opatřit si/vytvořit a udržet práci</a:t>
          </a:r>
          <a:endParaRPr lang="cs-CZ" sz="2000" kern="1200" dirty="0"/>
        </a:p>
      </dsp:txBody>
      <dsp:txXfrm>
        <a:off x="4040331" y="1855878"/>
        <a:ext cx="1209807" cy="1717492"/>
      </dsp:txXfrm>
    </dsp:sp>
    <dsp:sp modelId="{67632673-819F-45F5-9AF1-C54E52701D96}">
      <dsp:nvSpPr>
        <dsp:cNvPr id="0" name=""/>
        <dsp:cNvSpPr/>
      </dsp:nvSpPr>
      <dsp:spPr>
        <a:xfrm rot="5400000">
          <a:off x="4640305" y="1490295"/>
          <a:ext cx="9859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9859" y="1480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644988" y="1504858"/>
        <a:ext cx="492" cy="492"/>
      </dsp:txXfrm>
    </dsp:sp>
    <dsp:sp modelId="{2B7763D1-1204-4179-87E0-3B4B0D8BDA14}">
      <dsp:nvSpPr>
        <dsp:cNvPr id="0" name=""/>
        <dsp:cNvSpPr/>
      </dsp:nvSpPr>
      <dsp:spPr>
        <a:xfrm>
          <a:off x="3216477" y="5382"/>
          <a:ext cx="2857515" cy="150465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1. Zkoumat efektivní pracovní strategie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634950" y="225733"/>
        <a:ext cx="2020569" cy="1063950"/>
      </dsp:txXfrm>
    </dsp:sp>
    <dsp:sp modelId="{15EB0978-AF81-49BD-8054-002051D1DF4D}">
      <dsp:nvSpPr>
        <dsp:cNvPr id="0" name=""/>
        <dsp:cNvSpPr/>
      </dsp:nvSpPr>
      <dsp:spPr>
        <a:xfrm>
          <a:off x="5500697" y="2699815"/>
          <a:ext cx="150099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150099" y="1480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71995" y="2710872"/>
        <a:ext cx="7504" cy="7504"/>
      </dsp:txXfrm>
    </dsp:sp>
    <dsp:sp modelId="{E87C2166-CB24-4E42-8F22-0544D7855CCA}">
      <dsp:nvSpPr>
        <dsp:cNvPr id="0" name=""/>
        <dsp:cNvSpPr/>
      </dsp:nvSpPr>
      <dsp:spPr>
        <a:xfrm>
          <a:off x="5650797" y="1962298"/>
          <a:ext cx="1902708" cy="1504652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2. Rozvíjet schopnosti hledat, získat/vytvořit práci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5929442" y="2182649"/>
        <a:ext cx="1345418" cy="1063950"/>
      </dsp:txXfrm>
    </dsp:sp>
    <dsp:sp modelId="{1CB0207B-DA9A-4CF9-BBC0-54254A0809EC}">
      <dsp:nvSpPr>
        <dsp:cNvPr id="0" name=""/>
        <dsp:cNvSpPr/>
      </dsp:nvSpPr>
      <dsp:spPr>
        <a:xfrm rot="16193736">
          <a:off x="4645205" y="3912022"/>
          <a:ext cx="4476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4476" y="1480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647332" y="3926720"/>
        <a:ext cx="223" cy="223"/>
      </dsp:txXfrm>
    </dsp:sp>
    <dsp:sp modelId="{7ABFCD9C-F1C8-4B3B-8BCB-E4F797711276}">
      <dsp:nvSpPr>
        <dsp:cNvPr id="0" name=""/>
        <dsp:cNvSpPr/>
      </dsp:nvSpPr>
      <dsp:spPr>
        <a:xfrm>
          <a:off x="3257992" y="3924593"/>
          <a:ext cx="2781635" cy="1504652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3. Rozvíjet schopnosti hledat, získat/vytvořit a udržet si práci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665353" y="4144944"/>
        <a:ext cx="1966913" cy="1063950"/>
      </dsp:txXfrm>
    </dsp:sp>
    <dsp:sp modelId="{D210DB67-4873-4E19-BC5C-7D93E251F131}">
      <dsp:nvSpPr>
        <dsp:cNvPr id="0" name=""/>
        <dsp:cNvSpPr/>
      </dsp:nvSpPr>
      <dsp:spPr>
        <a:xfrm rot="10854324">
          <a:off x="3624072" y="2684987"/>
          <a:ext cx="165763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165763" y="1480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702810" y="2695652"/>
        <a:ext cx="8288" cy="8288"/>
      </dsp:txXfrm>
    </dsp:sp>
    <dsp:sp modelId="{0A35247A-0C97-45B8-8D5C-2AB4D511CD27}">
      <dsp:nvSpPr>
        <dsp:cNvPr id="0" name=""/>
        <dsp:cNvSpPr/>
      </dsp:nvSpPr>
      <dsp:spPr>
        <a:xfrm>
          <a:off x="1428725" y="1928816"/>
          <a:ext cx="2195648" cy="1504652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4. Zlepšit schopnosti hledat, získat/vytvořit a udržet si práci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1750270" y="2149167"/>
        <a:ext cx="1552558" cy="1063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D156C-01D6-4544-8FA9-03DD03338164}">
      <dsp:nvSpPr>
        <dsp:cNvPr id="0" name=""/>
        <dsp:cNvSpPr/>
      </dsp:nvSpPr>
      <dsp:spPr>
        <a:xfrm>
          <a:off x="3143236" y="0"/>
          <a:ext cx="2823210" cy="282321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1. Zkoumat a zlepšovat rozhodování </a:t>
          </a:r>
          <a:endParaRPr lang="cs-CZ" sz="1600" b="1" kern="1200" dirty="0"/>
        </a:p>
      </dsp:txBody>
      <dsp:txXfrm>
        <a:off x="3468991" y="380047"/>
        <a:ext cx="2171700" cy="895826"/>
      </dsp:txXfrm>
    </dsp:sp>
    <dsp:sp modelId="{95AC0226-9F1A-473C-8D3B-BCD72A211629}">
      <dsp:nvSpPr>
        <dsp:cNvPr id="0" name=""/>
        <dsp:cNvSpPr/>
      </dsp:nvSpPr>
      <dsp:spPr>
        <a:xfrm>
          <a:off x="4434806" y="1303020"/>
          <a:ext cx="2788964" cy="2823210"/>
        </a:xfrm>
        <a:prstGeom prst="ellipse">
          <a:avLst/>
        </a:prstGeom>
        <a:solidFill>
          <a:schemeClr val="accent2">
            <a:alpha val="50000"/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2. Spojovat rozhodování s utvářením života a práce</a:t>
          </a:r>
          <a:endParaRPr lang="cs-CZ" sz="1600" b="1" kern="1200" dirty="0"/>
        </a:p>
      </dsp:txBody>
      <dsp:txXfrm>
        <a:off x="5936556" y="1628775"/>
        <a:ext cx="1072678" cy="2171700"/>
      </dsp:txXfrm>
    </dsp:sp>
    <dsp:sp modelId="{B6DCFF66-6C30-47AB-AE21-798FCA1C2C1A}">
      <dsp:nvSpPr>
        <dsp:cNvPr id="0" name=""/>
        <dsp:cNvSpPr/>
      </dsp:nvSpPr>
      <dsp:spPr>
        <a:xfrm>
          <a:off x="3168956" y="2551747"/>
          <a:ext cx="2823210" cy="2823210"/>
        </a:xfrm>
        <a:prstGeom prst="ellipse">
          <a:avLst/>
        </a:prstGeom>
        <a:solidFill>
          <a:schemeClr val="accent2">
            <a:alpha val="50000"/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3. Zapojit se do rozhodování o životě a práci </a:t>
          </a:r>
          <a:endParaRPr lang="cs-CZ" sz="1600" b="1" kern="1200" dirty="0"/>
        </a:p>
      </dsp:txBody>
      <dsp:txXfrm>
        <a:off x="3494711" y="4099083"/>
        <a:ext cx="2171700" cy="895826"/>
      </dsp:txXfrm>
    </dsp:sp>
    <dsp:sp modelId="{57CAE5F9-0ADF-40CE-AFEE-E3F8C72E955B}">
      <dsp:nvSpPr>
        <dsp:cNvPr id="0" name=""/>
        <dsp:cNvSpPr/>
      </dsp:nvSpPr>
      <dsp:spPr>
        <a:xfrm>
          <a:off x="1920228" y="1303020"/>
          <a:ext cx="2823210" cy="2823210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4. Začlenit realitu dospělého života do rozhodování o životě a práci</a:t>
          </a:r>
          <a:endParaRPr lang="cs-CZ" sz="1600" b="1" kern="1200" dirty="0"/>
        </a:p>
      </dsp:txBody>
      <dsp:txXfrm>
        <a:off x="2137398" y="1628775"/>
        <a:ext cx="1085850" cy="2171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C9F2F-6AA7-47BF-BD5E-30482BEBE826}">
      <dsp:nvSpPr>
        <dsp:cNvPr id="0" name=""/>
        <dsp:cNvSpPr/>
      </dsp:nvSpPr>
      <dsp:spPr>
        <a:xfrm>
          <a:off x="257145" y="257162"/>
          <a:ext cx="1453896" cy="807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1. Zkoumat a chápat</a:t>
          </a:r>
          <a:endParaRPr lang="cs-CZ" sz="1600" b="1" kern="1200" dirty="0"/>
        </a:p>
      </dsp:txBody>
      <dsp:txXfrm>
        <a:off x="280802" y="280819"/>
        <a:ext cx="1406582" cy="760406"/>
      </dsp:txXfrm>
    </dsp:sp>
    <dsp:sp modelId="{BDEEE200-B378-42DC-93D5-6EE20D982CA7}">
      <dsp:nvSpPr>
        <dsp:cNvPr id="0" name=""/>
        <dsp:cNvSpPr/>
      </dsp:nvSpPr>
      <dsp:spPr>
        <a:xfrm>
          <a:off x="2400282" y="257162"/>
          <a:ext cx="1453896" cy="807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2. Zkoumat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2423939" y="280819"/>
        <a:ext cx="1406582" cy="760406"/>
      </dsp:txXfrm>
    </dsp:sp>
    <dsp:sp modelId="{65540019-2DA1-4E50-8D32-9ADD09D8A77D}">
      <dsp:nvSpPr>
        <dsp:cNvPr id="0" name=""/>
        <dsp:cNvSpPr/>
      </dsp:nvSpPr>
      <dsp:spPr>
        <a:xfrm>
          <a:off x="1716405" y="3676491"/>
          <a:ext cx="605790" cy="605790"/>
        </a:xfrm>
        <a:prstGeom prst="triangle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892EC1-A8E5-47A8-805D-D6615DE419A2}">
      <dsp:nvSpPr>
        <dsp:cNvPr id="0" name=""/>
        <dsp:cNvSpPr/>
      </dsp:nvSpPr>
      <dsp:spPr>
        <a:xfrm rot="240000">
          <a:off x="201374" y="3416903"/>
          <a:ext cx="3635850" cy="25424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780893-4676-4752-83D1-D729DCB4EF3C}">
      <dsp:nvSpPr>
        <dsp:cNvPr id="0" name=""/>
        <dsp:cNvSpPr/>
      </dsp:nvSpPr>
      <dsp:spPr>
        <a:xfrm rot="240000">
          <a:off x="2384387" y="2781232"/>
          <a:ext cx="1450669" cy="675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životních rolí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2417380" y="2814225"/>
        <a:ext cx="1384683" cy="609877"/>
      </dsp:txXfrm>
    </dsp:sp>
    <dsp:sp modelId="{570022AD-C715-4272-B339-1193B24BFAE9}">
      <dsp:nvSpPr>
        <dsp:cNvPr id="0" name=""/>
        <dsp:cNvSpPr/>
      </dsp:nvSpPr>
      <dsp:spPr>
        <a:xfrm rot="240000">
          <a:off x="2436888" y="2054284"/>
          <a:ext cx="1450669" cy="675863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vzájemný vztah 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2469881" y="2087277"/>
        <a:ext cx="1384683" cy="609877"/>
      </dsp:txXfrm>
    </dsp:sp>
    <dsp:sp modelId="{9F979283-CDFF-4486-943A-E6E406FB610F}">
      <dsp:nvSpPr>
        <dsp:cNvPr id="0" name=""/>
        <dsp:cNvSpPr/>
      </dsp:nvSpPr>
      <dsp:spPr>
        <a:xfrm rot="240000">
          <a:off x="2489390" y="1343491"/>
          <a:ext cx="1450669" cy="67586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a chápat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2522383" y="1376484"/>
        <a:ext cx="1384683" cy="609877"/>
      </dsp:txXfrm>
    </dsp:sp>
    <dsp:sp modelId="{CF568531-9F1C-49B9-AC84-14FFD6EFB983}">
      <dsp:nvSpPr>
        <dsp:cNvPr id="0" name=""/>
        <dsp:cNvSpPr/>
      </dsp:nvSpPr>
      <dsp:spPr>
        <a:xfrm rot="240000">
          <a:off x="304508" y="2635843"/>
          <a:ext cx="1450669" cy="675863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životních rolí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37501" y="2668836"/>
        <a:ext cx="1384683" cy="609877"/>
      </dsp:txXfrm>
    </dsp:sp>
    <dsp:sp modelId="{EAEF9B22-6EC5-42F7-BD5F-672D8F04603D}">
      <dsp:nvSpPr>
        <dsp:cNvPr id="0" name=""/>
        <dsp:cNvSpPr/>
      </dsp:nvSpPr>
      <dsp:spPr>
        <a:xfrm rot="240000">
          <a:off x="357009" y="1908895"/>
          <a:ext cx="1450669" cy="67586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vzájemný vztah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390002" y="1941888"/>
        <a:ext cx="1384683" cy="6098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3A032-BB0C-4BDB-B85B-025160A58C40}">
      <dsp:nvSpPr>
        <dsp:cNvPr id="0" name=""/>
        <dsp:cNvSpPr/>
      </dsp:nvSpPr>
      <dsp:spPr>
        <a:xfrm rot="21300000">
          <a:off x="16706" y="1983860"/>
          <a:ext cx="4005186" cy="558241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97631-7264-4E50-BBF6-A757049FDB59}">
      <dsp:nvSpPr>
        <dsp:cNvPr id="0" name=""/>
        <dsp:cNvSpPr/>
      </dsp:nvSpPr>
      <dsp:spPr>
        <a:xfrm>
          <a:off x="484632" y="226298"/>
          <a:ext cx="1211580" cy="1810385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10E88-84C6-45AC-9CD3-E77DA9A21AE1}">
      <dsp:nvSpPr>
        <dsp:cNvPr id="0" name=""/>
        <dsp:cNvSpPr/>
      </dsp:nvSpPr>
      <dsp:spPr>
        <a:xfrm>
          <a:off x="2140458" y="0"/>
          <a:ext cx="129235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3. Spojovat životní styly a stadia s utvářením života a práce</a:t>
          </a:r>
          <a:endParaRPr lang="cs-CZ" sz="1600" b="1" kern="1200" dirty="0"/>
        </a:p>
      </dsp:txBody>
      <dsp:txXfrm>
        <a:off x="2140458" y="0"/>
        <a:ext cx="1292352" cy="1900904"/>
      </dsp:txXfrm>
    </dsp:sp>
    <dsp:sp modelId="{3D6F8C0B-2CB6-4AA7-8426-3F506D67EFBF}">
      <dsp:nvSpPr>
        <dsp:cNvPr id="0" name=""/>
        <dsp:cNvSpPr/>
      </dsp:nvSpPr>
      <dsp:spPr>
        <a:xfrm>
          <a:off x="2342387" y="2489279"/>
          <a:ext cx="1211580" cy="1810385"/>
        </a:xfrm>
        <a:prstGeom prst="upArrow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20643-0037-4694-A091-F018A88D0DA3}">
      <dsp:nvSpPr>
        <dsp:cNvPr id="0" name=""/>
        <dsp:cNvSpPr/>
      </dsp:nvSpPr>
      <dsp:spPr>
        <a:xfrm>
          <a:off x="605790" y="2625058"/>
          <a:ext cx="129235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4</a:t>
          </a:r>
          <a:r>
            <a:rPr lang="cs-CZ" sz="1600" b="1" kern="1200" dirty="0" smtClean="0"/>
            <a:t>. Začlenit otázku rovnováhy života a práce do utváření života a práce</a:t>
          </a:r>
          <a:endParaRPr lang="cs-CZ" sz="1600" b="1" kern="1200" dirty="0"/>
        </a:p>
      </dsp:txBody>
      <dsp:txXfrm>
        <a:off x="605790" y="2625058"/>
        <a:ext cx="129235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5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13. tématu, které</a:t>
            </a:r>
            <a:r>
              <a:rPr lang="cs-CZ" baseline="0" dirty="0" smtClean="0"/>
              <a:t> je členěno na 13.1, 13.2. a 13.3.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99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život, práce, životní plánování,</a:t>
            </a:r>
            <a:r>
              <a:rPr lang="cs-CZ" baseline="0" dirty="0" smtClean="0"/>
              <a:t> starost o utváření vlastního života a práce, řízení.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81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doporučením, jak si udržet práci a jak rozhodovat o zkvalitnění života a práce.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45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doporučením, jak si opatřit</a:t>
            </a:r>
            <a:r>
              <a:rPr lang="cs-CZ" baseline="0" dirty="0" smtClean="0"/>
              <a:t> a</a:t>
            </a:r>
            <a:r>
              <a:rPr lang="cs-CZ" dirty="0" smtClean="0"/>
              <a:t> udržet/vytvořit práci.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401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doporučením, jak činit</a:t>
            </a:r>
            <a:r>
              <a:rPr lang="cs-CZ" sz="1000" baseline="0" dirty="0" smtClean="0"/>
              <a:t> rozhodnutí zlepšující život a práci.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77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ke změnám a vyváženosti životních a pracovních rolí.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</a:t>
            </a:r>
            <a:r>
              <a:rPr lang="cs-CZ" sz="1000" baseline="0" dirty="0" smtClean="0"/>
              <a:t> doporučením, jak u</a:t>
            </a:r>
            <a:r>
              <a:rPr lang="cs-CZ" sz="1000" dirty="0" smtClean="0"/>
              <a:t>držovat vyváženost životních a pracovních rolí.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041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návrhům, jak pochopit měnící se povahu životních a pracovních rolí.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70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Přecházíme k </a:t>
            </a:r>
            <a:r>
              <a:rPr lang="cs-CZ" sz="1200" b="0" dirty="0" smtClean="0"/>
              <a:t>procesu utváření osobního života a práce.</a:t>
            </a:r>
            <a:br>
              <a:rPr lang="cs-CZ" sz="1200" b="0" dirty="0" smtClean="0"/>
            </a:b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014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návrhům, jak </a:t>
            </a:r>
            <a:r>
              <a:rPr lang="cs-CZ" sz="1200" b="0" dirty="0" smtClean="0"/>
              <a:t>pochopit proces utváření vlastního života a práce, zapojit se do něj a řídit ho.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87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13. Utváření života a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2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 smtClean="0"/>
              <a:t>Pochopit proces utváření vlastního života a práce, zapojit se do něj a řídit ho</a:t>
            </a:r>
            <a:endParaRPr lang="cs-CZ" sz="28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42560"/>
        </p:xfrm>
        <a:graphic>
          <a:graphicData uri="http://schemas.openxmlformats.org/drawingml/2006/table">
            <a:tbl>
              <a:tblPr firstRow="1" la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523846"/>
                <a:gridCol w="86201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1.</a:t>
                      </a:r>
                      <a:endParaRPr lang="cs-CZ" sz="2000" b="1" dirty="0">
                        <a:solidFill>
                          <a:schemeClr val="tx1"/>
                        </a:solidFill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Zkoumat základní pojmy </a:t>
                      </a:r>
                    </a:p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procesu utváření života a práce</a:t>
                      </a:r>
                      <a:endParaRPr lang="cs-CZ" sz="4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Pochopit a</a:t>
                      </a:r>
                      <a:r>
                        <a:rPr lang="cs-CZ" sz="4000" b="0" baseline="0" dirty="0" smtClean="0">
                          <a:solidFill>
                            <a:schemeClr val="tx1"/>
                          </a:solidFill>
                        </a:rPr>
                        <a:t> zakusit proces </a:t>
                      </a:r>
                    </a:p>
                    <a:p>
                      <a:pPr algn="ctr"/>
                      <a:r>
                        <a:rPr lang="cs-CZ" sz="4000" b="0" baseline="0" dirty="0" smtClean="0">
                          <a:solidFill>
                            <a:schemeClr val="tx1"/>
                          </a:solidFill>
                        </a:rPr>
                        <a:t>utváření života a práce</a:t>
                      </a:r>
                      <a:endParaRPr lang="cs-CZ" sz="4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Poznat a vzít si na starost proces utváření vlastního života a práce</a:t>
                      </a:r>
                      <a:endParaRPr lang="cs-CZ" sz="4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Řídit proces utváření </a:t>
                      </a:r>
                    </a:p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vlastního života a práce</a:t>
                      </a:r>
                      <a:endParaRPr lang="cs-CZ" sz="4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13. Utváření života 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13.1 Hledání – udržení práce a rozhodování o zkvalitnění osobního života a práce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13.2 Změny a vyváženost životních a pracovních rolí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13.3 Proces utváření osobního života a práce</a:t>
            </a:r>
            <a:endParaRPr lang="cs-CZ" dirty="0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ln/>
          <a:scene3d>
            <a:camera prst="perspectiveFron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400" b="1" dirty="0" smtClean="0"/>
              <a:t>13.1 Hledání – udržení práce </a:t>
            </a:r>
            <a:br>
              <a:rPr lang="cs-CZ" sz="2400" b="1" dirty="0" smtClean="0"/>
            </a:br>
            <a:r>
              <a:rPr lang="cs-CZ" sz="2400" b="1" dirty="0" smtClean="0"/>
              <a:t>a rozhodování o zkvalitnění osobního života a práce</a:t>
            </a:r>
            <a:br>
              <a:rPr lang="cs-CZ" sz="2400" b="1" dirty="0" smtClean="0"/>
            </a:br>
            <a:endParaRPr lang="cs-CZ" sz="24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000108"/>
            <a:ext cx="514353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Above"/>
            <a:lightRig rig="threePt" dir="t"/>
          </a:scene3d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scene3d>
            <a:camera prst="perspectiveLef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Opatřit si/vytvořit a udržet práci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0" y="1428750"/>
          <a:ext cx="9144000" cy="542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Činit rozhodnutí zlepšující život a práci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428750"/>
          <a:ext cx="9144000" cy="542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13.2 Změny a vyváženost </a:t>
            </a:r>
            <a:br>
              <a:rPr lang="cs-CZ" dirty="0" smtClean="0"/>
            </a:br>
            <a:r>
              <a:rPr lang="cs-CZ" dirty="0" smtClean="0"/>
              <a:t>životních a pracovních rolí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1428736"/>
            <a:ext cx="4786346" cy="5429264"/>
          </a:xfrm>
          <a:prstGeom prst="rect">
            <a:avLst/>
          </a:prstGeom>
          <a:ln>
            <a:headEnd/>
            <a:tailEnd/>
          </a:ln>
          <a:scene3d>
            <a:camera prst="perspectiveBelow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Udržovat vyváženost </a:t>
            </a:r>
            <a:br>
              <a:rPr lang="cs-CZ" dirty="0" smtClean="0"/>
            </a:br>
            <a:r>
              <a:rPr lang="cs-CZ" dirty="0" smtClean="0"/>
              <a:t>životních a pracovních rolí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Above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Pochopit měnící se povahu </a:t>
            </a:r>
            <a:br>
              <a:rPr lang="cs-CZ" dirty="0" smtClean="0"/>
            </a:br>
            <a:r>
              <a:rPr lang="cs-CZ" dirty="0" smtClean="0"/>
              <a:t>životních a pracovních rolí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425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{FABFCF23-3B69-468F-B69F-88F6DE6A72F2}</a:tableStyleId>
              </a:tblPr>
              <a:tblGrid>
                <a:gridCol w="444472"/>
                <a:gridCol w="8699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Objevovat povahu </a:t>
                      </a:r>
                    </a:p>
                    <a:p>
                      <a:pPr algn="ctr"/>
                      <a:r>
                        <a:rPr lang="cs-CZ" sz="4000" b="0" dirty="0" smtClean="0">
                          <a:solidFill>
                            <a:schemeClr val="tx1"/>
                          </a:solidFill>
                        </a:rPr>
                        <a:t>životních a pracovních rolí</a:t>
                      </a:r>
                      <a:endParaRPr lang="cs-CZ" sz="4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2.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Zkoumat netradiční scénáře </a:t>
                      </a:r>
                    </a:p>
                    <a:p>
                      <a:pPr algn="ctr"/>
                      <a:r>
                        <a:rPr lang="cs-CZ" sz="4000" dirty="0" smtClean="0"/>
                        <a:t>života a práce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3.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/>
                        <a:t>Pochopit a naučit</a:t>
                      </a:r>
                      <a:r>
                        <a:rPr lang="cs-CZ" sz="4000" baseline="0" dirty="0" smtClean="0"/>
                        <a:t> se překonávat stereotypy při utváření života a práce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4.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 smtClean="0"/>
                        <a:t>Pochopit a naučit</a:t>
                      </a:r>
                      <a:r>
                        <a:rPr lang="cs-CZ" sz="4000" baseline="0" dirty="0" smtClean="0"/>
                        <a:t> se překonávat stereotypy při utváření života a práce</a:t>
                      </a:r>
                      <a:r>
                        <a:rPr lang="cs-CZ" sz="4000" dirty="0" smtClean="0"/>
                        <a:t> </a:t>
                      </a:r>
                      <a:endParaRPr lang="cs-CZ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600" b="1" dirty="0" smtClean="0"/>
              <a:t>13.3 Proces utváření osobního života a práce</a:t>
            </a:r>
            <a:br>
              <a:rPr lang="cs-CZ" sz="3600" b="1" dirty="0" smtClean="0"/>
            </a:br>
            <a:endParaRPr lang="cs-CZ" sz="3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643050"/>
            <a:ext cx="4786346" cy="4714908"/>
          </a:xfrm>
          <a:prstGeom prst="rect">
            <a:avLst/>
          </a:prstGeom>
          <a:ln>
            <a:headEnd/>
            <a:tailEnd/>
          </a:ln>
          <a:scene3d>
            <a:camera prst="perspectiveContrastingRightFacing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434</Words>
  <Application>Microsoft Office PowerPoint</Application>
  <PresentationFormat>Předvádění na obrazovce (4:3)</PresentationFormat>
  <Paragraphs>76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13. Utváření života a práce</vt:lpstr>
      <vt:lpstr>13. Utváření života a práce</vt:lpstr>
      <vt:lpstr> 13.1 Hledání – udržení práce  a rozhodování o zkvalitnění osobního života a práce </vt:lpstr>
      <vt:lpstr>Opatřit si/vytvořit a udržet práci</vt:lpstr>
      <vt:lpstr>Činit rozhodnutí zlepšující život a práci</vt:lpstr>
      <vt:lpstr> 13.2 Změny a vyváženost  životních a pracovních rolí </vt:lpstr>
      <vt:lpstr>Udržovat vyváženost  životních a pracovních rolí</vt:lpstr>
      <vt:lpstr>Pochopit měnící se povahu  životních a pracovních rolí</vt:lpstr>
      <vt:lpstr> 13.3 Proces utváření osobního života a práce </vt:lpstr>
      <vt:lpstr>Pochopit proces utváření vlastního života a práce, zapojit se do něj a řídit ho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50</cp:revision>
  <dcterms:created xsi:type="dcterms:W3CDTF">2009-01-12T13:33:26Z</dcterms:created>
  <dcterms:modified xsi:type="dcterms:W3CDTF">2018-12-11T15:48:54Z</dcterms:modified>
</cp:coreProperties>
</file>