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93" r:id="rId4"/>
    <p:sldId id="299" r:id="rId5"/>
    <p:sldId id="294" r:id="rId6"/>
    <p:sldId id="265" r:id="rId7"/>
    <p:sldId id="296" r:id="rId8"/>
    <p:sldId id="266" r:id="rId9"/>
    <p:sldId id="291" r:id="rId10"/>
    <p:sldId id="292" r:id="rId11"/>
    <p:sldId id="283" r:id="rId12"/>
    <p:sldId id="301" r:id="rId13"/>
    <p:sldId id="297" r:id="rId14"/>
    <p:sldId id="298" r:id="rId15"/>
    <p:sldId id="284" r:id="rId16"/>
    <p:sldId id="300" r:id="rId17"/>
    <p:sldId id="27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75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5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3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954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72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5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5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9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94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200150"/>
            <a:ext cx="38100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200150"/>
            <a:ext cx="38100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F645-8C6D-49AF-BB7E-DA69768B64C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376-760F-41B8-B06A-E90C3C20FBD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6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sociálního státu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podstatou je zpochybňování morální oprávněnosti společenské redistribuce.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začal být považován za nespravedlivý vzhledem k přesvědčení o zvýhodňování určitých vrstev společnosti.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I</a:t>
            </a:r>
            <a:r>
              <a:rPr lang="cs-CZ" sz="2800" dirty="0"/>
              <a:t>II </a:t>
            </a:r>
            <a:r>
              <a:rPr lang="cs-CZ" sz="2800" b="1" dirty="0"/>
              <a:t>– </a:t>
            </a:r>
            <a:r>
              <a:rPr lang="pt-BR" sz="2800" b="1" dirty="0"/>
              <a:t>Krize</a:t>
            </a:r>
            <a:r>
              <a:rPr lang="cs-CZ" sz="2800" b="1" dirty="0"/>
              <a:t> legitimity</a:t>
            </a:r>
          </a:p>
        </p:txBody>
      </p:sp>
    </p:spTree>
    <p:extLst>
      <p:ext uri="{BB962C8B-B14F-4D97-AF65-F5344CB8AC3E}">
        <p14:creationId xmlns:p14="http://schemas.microsoft.com/office/powerpoint/2010/main" val="46463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podstatou je snaha snížit míru sociálních výdajů a zefektivnit jejich poskytování.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Častý je důraz na posílení role soukromého pojištění.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Tzv. modernizace sociálního státu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13" y="2427734"/>
            <a:ext cx="2995063" cy="23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5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objemu nároků občanů sociálního státu.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Přesouvání povinnosti financovat zbylé nároky na samotné zaměstnance.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Typické rysy tzv. modernizace sociálního státu</a:t>
            </a:r>
          </a:p>
        </p:txBody>
      </p:sp>
    </p:spTree>
    <p:extLst>
      <p:ext uri="{BB962C8B-B14F-4D97-AF65-F5344CB8AC3E}">
        <p14:creationId xmlns:p14="http://schemas.microsoft.com/office/powerpoint/2010/main" val="164664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prosazeny zákony, které omezovaly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odborů organizovat protestní stávky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Začal se podporovat částečný převod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péče na soukromý sektor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zpřísněny podmínky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některých sociálních dávek</a:t>
            </a: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podniky byly privatizovány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000" b="1" dirty="0"/>
              <a:t>Změny ve Velké Británii za vlády Margaret Thatcherové (1979-1990)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851670"/>
            <a:ext cx="209577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0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                                           </a:t>
            </a:r>
            <a:br>
              <a:rPr lang="cs-CZ" sz="2400" dirty="0"/>
            </a:br>
            <a:r>
              <a:rPr lang="cs-CZ" sz="2400" dirty="0"/>
              <a:t>                                                                                                                 Odkaz „železné lady“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616" y="1113588"/>
            <a:ext cx="3272104" cy="4029912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1975" y="1113588"/>
            <a:ext cx="3286125" cy="19622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904" y="3075807"/>
            <a:ext cx="3286125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 stávajících sociálních programů.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„třetí cesty“ (Velká Británie – sociolog Anthony </a:t>
            </a:r>
            <a:r>
              <a:rPr lang="cs-CZ" alt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Giddens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rozvinutí alternativních forem solidarity.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Možná východiska problémů sociálního státu </a:t>
            </a:r>
          </a:p>
        </p:txBody>
      </p:sp>
    </p:spTree>
    <p:extLst>
      <p:ext uri="{BB962C8B-B14F-4D97-AF65-F5344CB8AC3E}">
        <p14:creationId xmlns:p14="http://schemas.microsoft.com/office/powerpoint/2010/main" val="281033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Spojení tržní ekonomiky se státními </a:t>
            </a:r>
            <a:b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intervencemi a aktivní občanskou společností,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by měla zajišťovat část sociálních služeb.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program předpokládal posílení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zodpovědnosti samotných občanů. 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měl být reformován na stát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sociálních investic, ty měly primárně směřovat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oblasti vzdělávání, komunikace a infrastruktury.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Koncept „třetí cesty“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"/>
            <a:ext cx="3203848" cy="22837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3" y="2283719"/>
            <a:ext cx="3203848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hlavní příčiny problémů sociálního státu patří demografický vývoj, jehož typickým rysem na Západě se stává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stárnutí populace.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těchto a dalších změn se začala prosazovat kritika sociálního státu, která se primárně zaměřuje na tři roviny: financování, efektivitu a legitimitu.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souvislosti s problémy sociálního státu se mluví o potřebě jeho modernizace.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800" i="1" dirty="0">
                <a:solidFill>
                  <a:srgbClr val="307871"/>
                </a:solidFill>
              </a:rPr>
              <a:t>Objasnění historického pozadí problémů moderní sociální politiky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>
                <a:solidFill>
                  <a:srgbClr val="307871"/>
                </a:solidFill>
              </a:rPr>
              <a:t>Přiblížení kritiky sociálního státu 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>
                <a:solidFill>
                  <a:srgbClr val="307871"/>
                </a:solidFill>
              </a:rPr>
              <a:t>Představení některých východisek z krize sociálního státu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Populační pokles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oslabování rodinných vazeb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problémy (hospodářské krize)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Působení globalizace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Proměny struktury hospodářství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Faktory spojené s problémy sociálního státu</a:t>
            </a:r>
          </a:p>
        </p:txBody>
      </p:sp>
    </p:spTree>
    <p:extLst>
      <p:ext uri="{BB962C8B-B14F-4D97-AF65-F5344CB8AC3E}">
        <p14:creationId xmlns:p14="http://schemas.microsoft.com/office/powerpoint/2010/main" val="106567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                                                                                                             Proměny práce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735796" y="555526"/>
            <a:ext cx="3294367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terciárního sektoru s sebou nesl pokles produktivity a nárůst výdajů.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Řada služeb musí být dotována a tím se zvýšila finanční nákladnost systému.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Ekonomika služeb a její specifika</a:t>
            </a:r>
          </a:p>
        </p:txBody>
      </p:sp>
    </p:spTree>
    <p:extLst>
      <p:ext uri="{BB962C8B-B14F-4D97-AF65-F5344CB8AC3E}">
        <p14:creationId xmlns:p14="http://schemas.microsoft.com/office/powerpoint/2010/main" val="97216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Státy OPEC v roce 1973 omezily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vývoz ropy do západních zemí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 předchozí podporu Izraele).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cen ropy se odrazilo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 cenách mnoha průmyslových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výrobků a vedlo ke zvýšení inflace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mezinárodních měn.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Návrat hospodářské krize – „ropný šok“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58" y="1059582"/>
            <a:ext cx="2566201" cy="33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7574"/>
            <a:ext cx="8064896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70. let se začíná zpochybňovat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dosavadní směřování hospodářské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sociální politiky     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duchu keynesiánského učení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Nástup neoliberalismu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71" y="1347614"/>
            <a:ext cx="22956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Důsledek stárnutí populace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penzijním systémem, prodlužováním studia a vyššími nároky na zdravotní péče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Důsledek změn hospodářské situace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vyšší nezaměstnaností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posilováním sektoru obchodu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služeb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I</a:t>
            </a:r>
            <a:r>
              <a:rPr lang="cs-CZ" sz="2800" dirty="0"/>
              <a:t> </a:t>
            </a:r>
            <a:r>
              <a:rPr lang="cs-CZ" sz="2800" b="1" dirty="0"/>
              <a:t>- </a:t>
            </a:r>
            <a:r>
              <a:rPr lang="pt-BR" sz="2800" b="1" dirty="0"/>
              <a:t>Krize financování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nízké účinnosti sociální politiky spojené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nadměrnou byrokracií.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posilování pasivního přístupu příjemců sociální podpory.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I</a:t>
            </a:r>
            <a:r>
              <a:rPr lang="cs-CZ" sz="2800" dirty="0"/>
              <a:t>I </a:t>
            </a:r>
            <a:r>
              <a:rPr lang="cs-CZ" sz="2800" b="1" dirty="0"/>
              <a:t>– </a:t>
            </a:r>
            <a:r>
              <a:rPr lang="pt-BR" sz="2800" b="1" dirty="0"/>
              <a:t>Krize</a:t>
            </a:r>
            <a:r>
              <a:rPr lang="cs-CZ" sz="2800" b="1" dirty="0"/>
              <a:t> efektivity</a:t>
            </a:r>
          </a:p>
        </p:txBody>
      </p:sp>
    </p:spTree>
    <p:extLst>
      <p:ext uri="{BB962C8B-B14F-4D97-AF65-F5344CB8AC3E}">
        <p14:creationId xmlns:p14="http://schemas.microsoft.com/office/powerpoint/2010/main" val="51844085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561</Words>
  <Application>Microsoft Office PowerPoint</Application>
  <PresentationFormat>Předvádění na obrazovce (16:9)</PresentationFormat>
  <Paragraphs>98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Krize sociálního státu    </vt:lpstr>
      <vt:lpstr>Cíle přednášky</vt:lpstr>
      <vt:lpstr>Faktory spojené s problémy sociálního státu</vt:lpstr>
      <vt:lpstr>                                                                                                             Proměny práce </vt:lpstr>
      <vt:lpstr>Ekonomika služeb a její specifika</vt:lpstr>
      <vt:lpstr>Návrat hospodářské krize – „ropný šok“</vt:lpstr>
      <vt:lpstr>Nástup neoliberalismu </vt:lpstr>
      <vt:lpstr>Problémy sociálního státu I - Krize financování</vt:lpstr>
      <vt:lpstr>Problémy sociálního státu II – Krize efektivity</vt:lpstr>
      <vt:lpstr>Problémy sociálního státu III – Krize legitimity</vt:lpstr>
      <vt:lpstr>Tzv. modernizace sociálního státu</vt:lpstr>
      <vt:lpstr>Typické rysy tzv. modernizace sociálního státu</vt:lpstr>
      <vt:lpstr>Změny ve Velké Británii za vlády Margaret Thatcherové (1979-1990) </vt:lpstr>
      <vt:lpstr>                                                                                                                                                             Odkaz „železné lady“</vt:lpstr>
      <vt:lpstr>Možná východiska problémů sociálního státu </vt:lpstr>
      <vt:lpstr>Koncept „třetí cesty“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93</cp:revision>
  <dcterms:created xsi:type="dcterms:W3CDTF">2016-07-06T15:42:34Z</dcterms:created>
  <dcterms:modified xsi:type="dcterms:W3CDTF">2021-09-19T20:06:52Z</dcterms:modified>
</cp:coreProperties>
</file>