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9" r:id="rId2"/>
  </p:sldMasterIdLst>
  <p:notesMasterIdLst>
    <p:notesMasterId r:id="rId11"/>
  </p:notesMasterIdLst>
  <p:sldIdLst>
    <p:sldId id="323" r:id="rId3"/>
    <p:sldId id="321" r:id="rId4"/>
    <p:sldId id="333" r:id="rId5"/>
    <p:sldId id="334" r:id="rId6"/>
    <p:sldId id="335" r:id="rId7"/>
    <p:sldId id="336" r:id="rId8"/>
    <p:sldId id="343" r:id="rId9"/>
    <p:sldId id="34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5227-8864-490D-A6FA-3C18BF677EB1}" type="datetimeFigureOut">
              <a:rPr lang="cs-CZ" smtClean="0"/>
              <a:t>19.9.2021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206C-2E20-43F2-9D23-32B9B0A0CD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4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4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5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D821-CECD-4CC5-AA41-4D4B73E9B98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A8AD-9164-46DC-B92F-09B94BEE0B1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FA97-32C1-4E48-A645-3B8C5678A1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9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7BB2-4034-4090-BC5A-EAD9080D5A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F6BA-C25D-4EA3-9347-E71DB500686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9BE21-AB76-40D9-B521-B0E09862F1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B8697E-6C57-4D0D-BAE2-77CA22A2FBF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82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66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75E3D4-DA10-48E3-898E-E57E54432A8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2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C0A5-AAFB-4520-B300-420E80EF85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7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F645-8C6D-49AF-BB7E-DA69768B64C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DC18-771A-43F1-9687-1C0026990E4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4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2F91D-0550-446E-9617-08A9F85514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hlavních témat II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9" y="458112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1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632848" cy="507703"/>
          </a:xfrm>
        </p:spPr>
        <p:txBody>
          <a:bodyPr/>
          <a:lstStyle/>
          <a:p>
            <a:r>
              <a:rPr lang="pl-PL" sz="3200" b="1" dirty="0"/>
              <a:t>Obsah přednášky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844675"/>
            <a:ext cx="7886452" cy="35290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i="1" dirty="0">
                <a:solidFill>
                  <a:srgbClr val="307871"/>
                </a:solidFill>
              </a:rPr>
              <a:t>Shrnutí 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r. 1918 zavádění pojistných systémů podle německého vzoru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Rozšiřování a zavádění nových typů sociálního pojištění za I. republiky (např. gentský systém) – typické přetrvání stavovských rozdílů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r. 1945 snaha o zavedení univerzálního pojištění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776864" cy="792087"/>
          </a:xfrm>
        </p:spPr>
        <p:txBody>
          <a:bodyPr/>
          <a:lstStyle/>
          <a:p>
            <a:r>
              <a:rPr lang="cs-CZ" sz="2800" b="1" dirty="0"/>
              <a:t>Typické tendence vývoje sociální politiky v ČSR</a:t>
            </a:r>
            <a:br>
              <a:rPr lang="cs-CZ" sz="2800" b="1" dirty="0"/>
            </a:br>
            <a:r>
              <a:rPr lang="cs-CZ" sz="2800" b="1" dirty="0"/>
              <a:t>do roku 1945 </a:t>
            </a:r>
          </a:p>
        </p:txBody>
      </p:sp>
    </p:spTree>
    <p:extLst>
      <p:ext uri="{BB962C8B-B14F-4D97-AF65-F5344CB8AC3E}">
        <p14:creationId xmlns:p14="http://schemas.microsoft.com/office/powerpoint/2010/main" val="247000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Plošné poskytování sociálních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jistot bez zřetele na zásluhovost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potřebnost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Podřízenost sociální politiky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ekonomickým   a politickým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zájmům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/>
              <a:t>Nedostatky a specifika sociální politiky </a:t>
            </a:r>
            <a:br>
              <a:rPr lang="cs-CZ" sz="3200" b="1" dirty="0"/>
            </a:br>
            <a:r>
              <a:rPr lang="cs-CZ" sz="3200" b="1" dirty="0"/>
              <a:t>komunistického období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867" y="1306603"/>
            <a:ext cx="3790133" cy="23384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867" y="3645024"/>
            <a:ext cx="379013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působící v neprospěch sociálního státu: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Demografický vývoj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trhu práce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struktury hospodářství (rozvoj sektoru služeb)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Globalizace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/>
              <a:t>Problémy sociálního státu</a:t>
            </a:r>
          </a:p>
        </p:txBody>
      </p:sp>
    </p:spTree>
    <p:extLst>
      <p:ext uri="{BB962C8B-B14F-4D97-AF65-F5344CB8AC3E}">
        <p14:creationId xmlns:p14="http://schemas.microsoft.com/office/powerpoint/2010/main" val="2031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financování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efektivity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legitimity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/>
              <a:t>Krize sociálního státu</a:t>
            </a:r>
          </a:p>
        </p:txBody>
      </p:sp>
    </p:spTree>
    <p:extLst>
      <p:ext uri="{BB962C8B-B14F-4D97-AF65-F5344CB8AC3E}">
        <p14:creationId xmlns:p14="http://schemas.microsoft.com/office/powerpoint/2010/main" val="210262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</p:spPr>
      </p:pic>
    </p:spTree>
    <p:extLst>
      <p:ext uri="{BB962C8B-B14F-4D97-AF65-F5344CB8AC3E}">
        <p14:creationId xmlns:p14="http://schemas.microsoft.com/office/powerpoint/2010/main" val="261009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       </a:t>
            </a:r>
            <a:br>
              <a:rPr lang="cs-CZ" sz="2400" dirty="0"/>
            </a:br>
            <a:r>
              <a:rPr lang="cs-CZ" sz="2400" dirty="0"/>
              <a:t>                                                                                                                            Komunitní plánování sociálních služeb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556793"/>
            <a:ext cx="2265384" cy="21448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07778"/>
            <a:ext cx="2804077" cy="18891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44" y="2204864"/>
            <a:ext cx="2304256" cy="3036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03" y="3953651"/>
            <a:ext cx="3858136" cy="28757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265" y="3513609"/>
            <a:ext cx="2114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714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157</Words>
  <Application>Microsoft Office PowerPoint</Application>
  <PresentationFormat>Předvádění na obrazovce (4:3)</PresentationFormat>
  <Paragraphs>39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SLU</vt:lpstr>
      <vt:lpstr>Vrstvy</vt:lpstr>
      <vt:lpstr>Shrnutí hlavních témat II     </vt:lpstr>
      <vt:lpstr>Obsah přednášky</vt:lpstr>
      <vt:lpstr>Typické tendence vývoje sociální politiky v ČSR do roku 1945 </vt:lpstr>
      <vt:lpstr>Nedostatky a specifika sociální politiky  komunistického období</vt:lpstr>
      <vt:lpstr>Problémy sociálního státu</vt:lpstr>
      <vt:lpstr>Krize sociálního státu</vt:lpstr>
      <vt:lpstr>Prezentace aplikace PowerPoint</vt:lpstr>
      <vt:lpstr>                                                                                                                                     Komunitní plánování sociálních služeb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politiky</dc:title>
  <dc:creator>nenicka</dc:creator>
  <cp:lastModifiedBy>Lubomír Nenička</cp:lastModifiedBy>
  <cp:revision>155</cp:revision>
  <dcterms:modified xsi:type="dcterms:W3CDTF">2021-09-19T20:08:19Z</dcterms:modified>
</cp:coreProperties>
</file>