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9"/>
  </p:notesMasterIdLst>
  <p:sldIdLst>
    <p:sldId id="256" r:id="rId3"/>
    <p:sldId id="293" r:id="rId4"/>
    <p:sldId id="296" r:id="rId5"/>
    <p:sldId id="266" r:id="rId6"/>
    <p:sldId id="291" r:id="rId7"/>
    <p:sldId id="292" r:id="rId8"/>
    <p:sldId id="283" r:id="rId9"/>
    <p:sldId id="297" r:id="rId10"/>
    <p:sldId id="300" r:id="rId11"/>
    <p:sldId id="301" r:id="rId12"/>
    <p:sldId id="302" r:id="rId13"/>
    <p:sldId id="303" r:id="rId14"/>
    <p:sldId id="304" r:id="rId15"/>
    <p:sldId id="341" r:id="rId16"/>
    <p:sldId id="343" r:id="rId17"/>
    <p:sldId id="346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141" d="100"/>
          <a:sy n="141" d="100"/>
        </p:scale>
        <p:origin x="138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2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048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3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50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5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E206C-2E20-43F2-9D23-32B9B0A0CD7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0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5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57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9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9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5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95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7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A8AD-9164-46DC-B92F-09B94BEE0B1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FA97-32C1-4E48-A645-3B8C5678A1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4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7BB2-4034-4090-BC5A-EAD9080D5A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0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F6BA-C25D-4EA3-9347-E71DB500686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0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08360"/>
            <a:ext cx="1943100" cy="438983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8360"/>
            <a:ext cx="5676900" cy="438983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BE21-AB76-40D9-B521-B0E09862F1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1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8360"/>
            <a:ext cx="7772400" cy="85725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4688681"/>
            <a:ext cx="19812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9718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82B8697E-6C57-4D0D-BAE2-77CA22A2FBF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763000" cy="4457700"/>
            <a:chOff x="0" y="0"/>
            <a:chExt cx="5520" cy="37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3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35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857250"/>
            <a:ext cx="6629400" cy="165735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858000" cy="120015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4688681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5E3D4-DA10-48E3-898E-E57E54432A8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C0A5-AAFB-4520-B300-420E80EF85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6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DC18-771A-43F1-9687-1C0026990E4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D821-CECD-4CC5-AA41-4D4B73E9B9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3657600"/>
            <a:chOff x="0" y="0"/>
            <a:chExt cx="5472" cy="307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18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18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35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0836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00150"/>
            <a:ext cx="77724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4688681"/>
            <a:ext cx="19812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4686300"/>
            <a:ext cx="2971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2F91D-0550-446E-9617-08A9F85514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36576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195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1725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Krize sociálního státu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nástroj sociální politiky usilující o širší zapojení dalších aktérů – veřejnosti  i příslušných cílových skupin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Podstatou je snaha plánovat sociální služby s ohledem na místní specifika a problémy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Účastníky jsou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zadavatelé, poskytovatelé a uživatelé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b="1" dirty="0"/>
              <a:t>Komunitní plánování sociálních služeb a jeho účastníci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8175C9F-D932-4FCD-A7CC-CBDC21E2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9" y="2552082"/>
            <a:ext cx="1800200" cy="21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pracovní skupiny, zajištění materiálních zdrojů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potřeb a zhodnocení existujících služeb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rozvoje sociálních služeb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postupných kroků a schválení plánu na komunální úrovni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Uskutečňování plánu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dirty="0"/>
              <a:t>Fáze komunitního plánování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6898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Vztahy mezi účastníky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Pasivita a nízká motivace k účasti občanů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uživatelů sociálních služeb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Neochota zadavatelů a poskytovatelů změnit strukturu sociálních služeb podle reálných potřeb občanů a uživatelů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</a:t>
            </a:r>
            <a:r>
              <a:rPr lang="cs-CZ" sz="2800" dirty="0"/>
              <a:t>komunitního plánování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0212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vzniku sociálního státu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Počátky vzniku moderní sociální politiky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Zrod sociálního státu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Shrnutí hlavních témat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7F78EBD-42EB-48AA-A067-5C28A3F7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561" y="1131590"/>
            <a:ext cx="3383439" cy="18734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41A13F2-E1DC-4176-B8E2-E0DF446BD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489043"/>
            <a:ext cx="2106292" cy="2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31640" y="1167594"/>
            <a:ext cx="6210690" cy="28623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Reziduální                               Liberální                           </a:t>
            </a:r>
          </a:p>
          <a:p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                         Sociálnědemokratický</a:t>
            </a:r>
          </a:p>
          <a:p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                Konzervativní</a:t>
            </a:r>
          </a:p>
          <a:p>
            <a:endParaRPr lang="cs-CZ" altLang="cs-CZ" sz="21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277634" y="249493"/>
            <a:ext cx="5724636" cy="486053"/>
          </a:xfrm>
        </p:spPr>
        <p:txBody>
          <a:bodyPr/>
          <a:lstStyle/>
          <a:p>
            <a:r>
              <a:rPr lang="cs-CZ" b="1" dirty="0"/>
              <a:t>Typy sociální politiky a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326864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218043"/>
          </a:xfrm>
        </p:spPr>
      </p:pic>
    </p:spTree>
    <p:extLst>
      <p:ext uri="{BB962C8B-B14F-4D97-AF65-F5344CB8AC3E}">
        <p14:creationId xmlns:p14="http://schemas.microsoft.com/office/powerpoint/2010/main" val="2610092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        </a:t>
            </a:r>
            <a:br>
              <a:rPr lang="cs-CZ" sz="1800" dirty="0"/>
            </a:br>
            <a:r>
              <a:rPr lang="cs-CZ" sz="1800" dirty="0"/>
              <a:t>                                                                                                                            Komunitní plánování sociálních služeb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085192" cy="29725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27" y="21445"/>
            <a:ext cx="2778085" cy="20462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12" y="0"/>
            <a:ext cx="3278388" cy="509203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65238"/>
            <a:ext cx="4013800" cy="21568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801" y="2067695"/>
            <a:ext cx="1851812" cy="24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2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Populační pokles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oslabování rodinných vazeb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problémy 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globalizace</a:t>
            </a: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Proměny struktury hospodářství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Faktory spojené s problémy sociálního státu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A1F5403-66D5-4699-BDCC-544EE7EC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563638"/>
            <a:ext cx="2575568" cy="31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7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064896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70. let se začíná zpochybňovat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dosavadní směřování hospodářské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sociální politiky v duchu </a:t>
            </a:r>
          </a:p>
          <a:p>
            <a:pPr marL="0" indent="0">
              <a:buNone/>
            </a:pP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keynesiánského učení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Nástup neoliberalismu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71" y="1347614"/>
            <a:ext cx="22956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stárnutí populace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penzijním systémem a vyššími nároky na zdravotní péči</a:t>
            </a:r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Důsledek změn hospodářské situace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vyšší nezaměstnaností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 náklady spojené s posilováním sektoru obchodu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služeb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 </a:t>
            </a:r>
            <a:r>
              <a:rPr lang="cs-CZ" sz="2800" b="1" dirty="0"/>
              <a:t>- </a:t>
            </a:r>
            <a:r>
              <a:rPr lang="pt-BR" sz="2800" b="1" dirty="0"/>
              <a:t>Krize financování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037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nízké účinnosti sociální politiky spojené </a:t>
            </a:r>
            <a:b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nadměrnou byrokracií.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Kritika posilování pasivního přístupu příjemců sociální podpory.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I </a:t>
            </a:r>
            <a:r>
              <a:rPr lang="cs-CZ" sz="2800" b="1" dirty="0"/>
              <a:t>– </a:t>
            </a:r>
            <a:r>
              <a:rPr lang="pt-BR" sz="2800" b="1" dirty="0"/>
              <a:t>Krize</a:t>
            </a:r>
            <a:r>
              <a:rPr lang="cs-CZ" sz="2800" b="1" dirty="0"/>
              <a:t> efektivity</a:t>
            </a:r>
          </a:p>
        </p:txBody>
      </p:sp>
    </p:spTree>
    <p:extLst>
      <p:ext uri="{BB962C8B-B14F-4D97-AF65-F5344CB8AC3E}">
        <p14:creationId xmlns:p14="http://schemas.microsoft.com/office/powerpoint/2010/main" val="51844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zpochybňování morální oprávněnosti společenské redistribuce.</a:t>
            </a: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začal být považován za nespravedlivý vzhledem k přesvědčení o zvýhodňování určitých vrstev společnosti.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pt-BR" sz="2800" dirty="0"/>
              <a:t>Problémy sociálního státu I</a:t>
            </a:r>
            <a:r>
              <a:rPr lang="cs-CZ" sz="2800" dirty="0"/>
              <a:t>II </a:t>
            </a:r>
            <a:r>
              <a:rPr lang="cs-CZ" sz="2800" b="1" dirty="0"/>
              <a:t>– </a:t>
            </a:r>
            <a:r>
              <a:rPr lang="pt-BR" sz="2800" b="1" dirty="0"/>
              <a:t>Krize</a:t>
            </a:r>
            <a:r>
              <a:rPr lang="cs-CZ" sz="2800" b="1" dirty="0"/>
              <a:t> legitimity</a:t>
            </a:r>
          </a:p>
        </p:txBody>
      </p:sp>
    </p:spTree>
    <p:extLst>
      <p:ext uri="{BB962C8B-B14F-4D97-AF65-F5344CB8AC3E}">
        <p14:creationId xmlns:p14="http://schemas.microsoft.com/office/powerpoint/2010/main" val="46463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Její podstatou je snaha snížit míru sociálních výdajů a zefektivnit jejich poskytování.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Častý je důraz na posílení role soukromého pojištění.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Typické je také snižování objemu nároků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občanů sociálního státu.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Tzv. modernizace sociálního státu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17" y="2427734"/>
            <a:ext cx="2995063" cy="23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prosazeny zákony, které omezovaly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možnosti odborů organizovat protestní stávky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Začal se podporovat částečný převod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péče na soukromý sektor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Byly </a:t>
            </a:r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zpřísněny podmínky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poskytování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některých sociálních dávek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Státní podniky byly privatizovány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000" b="1" dirty="0"/>
              <a:t>Změny ve Velké Británii za vlády Margaret Thatcherové (1979-1990)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851670"/>
            <a:ext cx="209577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0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352928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Spojení tržní ekonomiky se státními </a:t>
            </a:r>
            <a:b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intervencemi a aktivní občanskou společností,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která by měla zajišťovat část sociálních služeb.</a:t>
            </a:r>
          </a:p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program předpokládal posílení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zodpovědnosti samotných občanů.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měl být reformován na stát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investic, ty měly primárně směřovat </a:t>
            </a:r>
            <a:b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oblasti vzdělávání, komunikace a infrastruktury.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Koncept „třetí cesty“ </a:t>
            </a:r>
            <a:r>
              <a:rPr lang="cs-CZ" sz="2000" b="1" dirty="0"/>
              <a:t>(Anthony </a:t>
            </a:r>
            <a:r>
              <a:rPr lang="cs-CZ" sz="2000" b="1" dirty="0" err="1"/>
              <a:t>Giddens</a:t>
            </a:r>
            <a:r>
              <a:rPr lang="cs-CZ" sz="2000" b="1" dirty="0"/>
              <a:t>)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"/>
            <a:ext cx="3203848" cy="22837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3" y="2283719"/>
            <a:ext cx="320384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57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479</Words>
  <Application>Microsoft Office PowerPoint</Application>
  <PresentationFormat>Předvádění na obrazovce (16:9)</PresentationFormat>
  <Paragraphs>99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SLU</vt:lpstr>
      <vt:lpstr>Vrstvy</vt:lpstr>
      <vt:lpstr>Krize sociálního státu    </vt:lpstr>
      <vt:lpstr>Faktory spojené s problémy sociálního státu</vt:lpstr>
      <vt:lpstr>Nástup neoliberalismu </vt:lpstr>
      <vt:lpstr>Problémy sociálního státu I - Krize financování</vt:lpstr>
      <vt:lpstr>Problémy sociálního státu II – Krize efektivity</vt:lpstr>
      <vt:lpstr>Problémy sociálního státu III – Krize legitimity</vt:lpstr>
      <vt:lpstr>Tzv. modernizace sociálního státu</vt:lpstr>
      <vt:lpstr>Změny ve Velké Británii za vlády Margaret Thatcherové (1979-1990) </vt:lpstr>
      <vt:lpstr>Koncept „třetí cesty“ (Anthony Giddens)</vt:lpstr>
      <vt:lpstr>Komunitní plánování sociálních služeb a jeho účastníci</vt:lpstr>
      <vt:lpstr>Fáze komunitního plánování </vt:lpstr>
      <vt:lpstr>Problémy komunitního plánování</vt:lpstr>
      <vt:lpstr>Shrnutí hlavních témat</vt:lpstr>
      <vt:lpstr>Typy sociální politiky a sociálního státu</vt:lpstr>
      <vt:lpstr>Prezentace aplikace PowerPoint</vt:lpstr>
      <vt:lpstr>                                                                                                                                     Komunitní plánování sociálních služeb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96</cp:revision>
  <dcterms:created xsi:type="dcterms:W3CDTF">2016-07-06T15:42:34Z</dcterms:created>
  <dcterms:modified xsi:type="dcterms:W3CDTF">2021-12-03T06:56:50Z</dcterms:modified>
</cp:coreProperties>
</file>