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6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4" r:id="rId12"/>
    <p:sldId id="265" r:id="rId13"/>
    <p:sldId id="284" r:id="rId14"/>
    <p:sldId id="280" r:id="rId15"/>
    <p:sldId id="267" r:id="rId16"/>
    <p:sldId id="27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3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7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2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66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5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2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1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sociálního státu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se zde vyvinul později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jasně formulovaného sociálního minima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Značné nároky na péči zajišťované rodinou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Nízká ekonomická aktivita žen a výrazný konflikt rodiny a zaměstnání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Jihoevropský model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9317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Dominantní role státu jaké patriarchálního společenství, které má kontrolu nad většinou zdrojů a přiděluje je podle svého uvážení. 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model pro diktatury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Paternalistický model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60943"/>
            <a:ext cx="2829183" cy="17710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573819"/>
            <a:ext cx="329212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5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sociálního státu v Evropě zásadně ovlivnila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 velké hospodářské krize a později války.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ve 30. letech 20. století se v důsledku krize posilovala role státu v hospodářství.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Okolnosti vzniku sociálního státu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BFC779-884B-4572-A99A-DA41D052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17" y="2831511"/>
            <a:ext cx="1456267" cy="19082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8DA839-BB7E-4FCC-8887-FC8E1715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427734"/>
            <a:ext cx="2029574" cy="27157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9356AB-19BC-4C32-9E2F-495F32937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600" y="2831511"/>
            <a:ext cx="2451317" cy="19082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8BC5CE-F0D9-4AC8-A03B-F1C487B5B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41434"/>
            <a:ext cx="2824095" cy="18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demokracie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30. let začala prosazovat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univerzálně zaměřený program („Domov pro všechny“).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volebním vítězství přijala první program sociálních reforem, které zahrnovaly pojištění v nezaměstnanosti, zavedení center mateřské péče, bydlení pro rodiny s dětmi či týden zákonné dovolené ročně.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změně sociální politiky přispěla také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dohoda mezi zaměstnavateli a odbory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(1936).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Formování sociálního státu ve Švédsku</a:t>
            </a:r>
          </a:p>
        </p:txBody>
      </p:sp>
    </p:spTree>
    <p:extLst>
      <p:ext uri="{BB962C8B-B14F-4D97-AF65-F5344CB8AC3E}">
        <p14:creationId xmlns:p14="http://schemas.microsoft.com/office/powerpoint/2010/main" val="325165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Impulsem k sociální reformě se zde staly stížnosti odborových organizací, které byly nespokojené s nepřehledností stávajícího sociálního zákonodárství.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1942 byl v reakci na to vytvořen mezivládní výbor, jehož cílem mělo navržení reformy dosavadního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systému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výboru stanul odborník na sociální politiku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Formování sociálního státu ve Velké Británii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E2BC51C-F789-4FB6-B7C5-5749CB99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751770"/>
            <a:ext cx="1800200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1942 byla publikován původní úřední dokument nazvaný </a:t>
            </a:r>
            <a:r>
              <a:rPr lang="cs-CZ" altLang="cs-CZ" sz="24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</a:t>
            </a:r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(známý jako </a:t>
            </a:r>
            <a:r>
              <a:rPr lang="cs-CZ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Beveridgova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zpráva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navrhl spojit všechny druhy pojištění do jediného systému národního pojištění.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univerzální pojištění mělo garantovat minimální rovnou dávku.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pojištění bylo zavedeno v roce 1948, stejně jako Národní zdravotní služba.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Tzv. </a:t>
            </a:r>
            <a:r>
              <a:rPr lang="cs-CZ" sz="3200" b="1" dirty="0" err="1"/>
              <a:t>Beveridgova</a:t>
            </a:r>
            <a:r>
              <a:rPr lang="cs-CZ" sz="3200" b="1" dirty="0"/>
              <a:t> zpráva a její dopady</a:t>
            </a:r>
          </a:p>
        </p:txBody>
      </p:sp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Wilenski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Lebeaux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Richard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Titmuss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definovali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tři základní typy sociální politiky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je jen doplňkem trhu),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(založený na zásluhovém principu) 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(instituce sociální ochrany jsou nedílnou součástí společnosti).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Analogicky k těmto typům vymezil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-Andersen podobné modely –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liberální, konzervativní a sociálnědemokratický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Velké Británii byl iniciátorem změn sociálního systému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 válce zde bylo zavedeno národní pojištění a zřízena Národní zdravotní služba.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Jiným modelem sociálního státu Švédsko. Zde typickými rysy univerzalismus, rovnostářství,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odtržnění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efektivita sociální péče.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Charakteristika hlavních typologií sociálního státu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Počátky sociálního státu na vybraných příkladech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použil poprvé zřejmě londýnský arcibiskup jako označení západních demokracií v protikladu pro „státu války“ („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  nacistického Německa. 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Charakteristické rysy: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role veřejné moci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nárok na zákonný standard sociální ochrany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Welfare state</a:t>
            </a:r>
            <a:endParaRPr lang="cs-CZ" sz="28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5D1A4A-BED2-4D22-8538-213DFC65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23678"/>
            <a:ext cx="229002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ochrana představuje jen doplněk trhu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instituce sociální ochrany jsou považovány za nedílnou součást společnosti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zdůrazňuje zásluhový princip, je založen na přispívání do systému sociálního pojištění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politiky </a:t>
            </a:r>
            <a:br>
              <a:rPr lang="cs-CZ" sz="2800" b="1" dirty="0"/>
            </a:br>
            <a:r>
              <a:rPr lang="cs-CZ" dirty="0"/>
              <a:t>(Harold </a:t>
            </a:r>
            <a:r>
              <a:rPr lang="cs-CZ" dirty="0" err="1"/>
              <a:t>Wilenski</a:t>
            </a:r>
            <a:r>
              <a:rPr lang="cs-CZ" dirty="0"/>
              <a:t>, Charles </a:t>
            </a:r>
            <a:r>
              <a:rPr lang="cs-CZ" dirty="0" err="1"/>
              <a:t>Lebeaux</a:t>
            </a:r>
            <a:r>
              <a:rPr lang="cs-CZ" dirty="0"/>
              <a:t>,  Richard </a:t>
            </a:r>
            <a:r>
              <a:rPr lang="cs-CZ" dirty="0" err="1"/>
              <a:t>Titmuss</a:t>
            </a:r>
            <a:r>
              <a:rPr lang="cs-CZ" dirty="0"/>
              <a:t>)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Sociálnědemokratický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státu II</a:t>
            </a:r>
            <a:br>
              <a:rPr lang="cs-CZ" sz="2800" b="1" dirty="0"/>
            </a:br>
            <a:r>
              <a:rPr lang="cs-CZ" sz="2800" dirty="0" err="1"/>
              <a:t>Gosta</a:t>
            </a:r>
            <a:r>
              <a:rPr lang="cs-CZ" sz="2800" dirty="0"/>
              <a:t> </a:t>
            </a:r>
            <a:r>
              <a:rPr lang="cs-CZ" sz="2800" dirty="0" err="1"/>
              <a:t>Esping</a:t>
            </a:r>
            <a:r>
              <a:rPr lang="cs-CZ" sz="2800" dirty="0"/>
              <a:t>-Andersen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63638"/>
            <a:ext cx="216426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intervence je v tomto modelu minimální, následuje až po nedostačeném zajištění ze strany trhu a rodiny.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 na lidi s nízkými příjmy.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Jeho základem jsou sociální dávky pro zajištění základních existenčních potřeb. 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Liberální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9037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zachovat statusové rozdíly - nízká míra redistribuce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Dávky jsou diferencovány podle principu zásluhovosti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Prvotní pomoc rodiny, stát zasahuje až poté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je silný vliv profesních korporací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Konzervativní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5944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Sociálnědemokratický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694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Sociálnědemokratický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042691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690</Words>
  <Application>Microsoft Office PowerPoint</Application>
  <PresentationFormat>Předvádění na obrazovce (16:9)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Teorie sociálního státu     </vt:lpstr>
      <vt:lpstr>Cíle přednášky</vt:lpstr>
      <vt:lpstr>Welfare state</vt:lpstr>
      <vt:lpstr>Typologie sociálního politiky  (Harold Wilenski, Charles Lebeaux,  Richard Titmuss) </vt:lpstr>
      <vt:lpstr>Typologie sociálního státu II Gosta Esping-Andersen  </vt:lpstr>
      <vt:lpstr>Liberální sociální stát  </vt:lpstr>
      <vt:lpstr>Konzervativní sociální stát  </vt:lpstr>
      <vt:lpstr>Sociálnědemokratický sociální stát  </vt:lpstr>
      <vt:lpstr>Sociálnědemokratický sociální stát  </vt:lpstr>
      <vt:lpstr>Jihoevropský model  </vt:lpstr>
      <vt:lpstr>Paternalistický model  </vt:lpstr>
      <vt:lpstr>Okolnosti vzniku sociálního státu</vt:lpstr>
      <vt:lpstr>Formování sociálního státu ve Švédsku</vt:lpstr>
      <vt:lpstr>Formování sociálního státu ve Velké Británii</vt:lpstr>
      <vt:lpstr>Tzv. Beveridgova zpráva a její dopady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67</cp:revision>
  <dcterms:created xsi:type="dcterms:W3CDTF">2016-07-06T15:42:34Z</dcterms:created>
  <dcterms:modified xsi:type="dcterms:W3CDTF">2021-11-05T06:40:29Z</dcterms:modified>
</cp:coreProperties>
</file>