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95" r:id="rId3"/>
    <p:sldId id="396" r:id="rId4"/>
    <p:sldId id="397" r:id="rId5"/>
    <p:sldId id="398" r:id="rId6"/>
    <p:sldId id="399" r:id="rId7"/>
    <p:sldId id="400" r:id="rId8"/>
    <p:sldId id="402" r:id="rId9"/>
    <p:sldId id="403" r:id="rId10"/>
    <p:sldId id="404" r:id="rId11"/>
    <p:sldId id="405" r:id="rId12"/>
    <p:sldId id="406" r:id="rId13"/>
    <p:sldId id="407" r:id="rId14"/>
    <p:sldId id="401" r:id="rId15"/>
    <p:sldId id="408" r:id="rId16"/>
    <p:sldId id="409" r:id="rId17"/>
    <p:sldId id="410" r:id="rId18"/>
    <p:sldId id="411" r:id="rId19"/>
    <p:sldId id="412" r:id="rId20"/>
    <p:sldId id="414" r:id="rId21"/>
    <p:sldId id="415" r:id="rId22"/>
    <p:sldId id="418" r:id="rId23"/>
    <p:sldId id="419" r:id="rId24"/>
    <p:sldId id="420" r:id="rId25"/>
    <p:sldId id="416" r:id="rId26"/>
    <p:sldId id="421" r:id="rId27"/>
    <p:sldId id="422" r:id="rId28"/>
    <p:sldId id="417" r:id="rId29"/>
    <p:sldId id="413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1858" autoAdjust="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203598"/>
            <a:ext cx="5472608" cy="20882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 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477019"/>
            <a:ext cx="28881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3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6A9B1-6528-46B7-AD45-357D8CA3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1703C13-8191-42D0-8B42-7E49B6CAA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" y="1367685"/>
            <a:ext cx="8367485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1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3A99C-CCF3-4A36-82E2-B305B5F1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D7B80DA-AB09-43B4-BEB9-A042A41D0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3" y="0"/>
            <a:ext cx="78690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9F188-B4A2-4779-9115-02683A4E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2B500DF-08AD-4921-80F3-0BEC56EB2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" y="1401978"/>
            <a:ext cx="8382726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035F6-5AAA-4302-BC45-6D16E029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8885071-8C17-4F2A-85DD-FD9E6CC9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2" y="0"/>
            <a:ext cx="76440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8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E387C-AD01-4780-8A4F-B1F36AA2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8276EE4-7DF7-4125-B0C9-52D5A31EB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6" y="0"/>
            <a:ext cx="77363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89DEB-4F1D-4F3E-8115-85262AD3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99F398-132E-4B6A-AFE5-A7081ED7B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6" y="0"/>
            <a:ext cx="80421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822D9-AB7E-48C7-901C-617BE356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9FE4D37-74DC-4A49-A521-CC42619E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" y="0"/>
            <a:ext cx="76447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2C9D9-E352-46F6-A691-0A98E01F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F01D5835-9993-4274-B168-46DEBBA17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3" y="1421030"/>
            <a:ext cx="8474174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6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7A292-F132-4365-9460-1C9F75AA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B99122-310E-4DD6-BBBC-F8547CFF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2" y="0"/>
            <a:ext cx="76230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3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767D7-0DB8-4568-801A-0ED1E529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5D374FB-3B12-497C-863F-A557B249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5" y="1455323"/>
            <a:ext cx="8413209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71612-1868-47E5-9CF2-7FE00C23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35E4FA6-4E2D-4151-AC88-1970BC882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5" y="0"/>
            <a:ext cx="74914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E5B4E-D3A0-4363-8AC2-BEE7EF6B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730D328-9832-4BCD-8008-423624FC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7" y="0"/>
            <a:ext cx="78149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7991E-7847-41A2-ADCC-DB6C7DCC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AFA900D-80AF-411C-9A94-19564618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1" y="0"/>
            <a:ext cx="72155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E91F5-D08F-453A-9DF9-AFD8901A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F0A2FEF-51E7-4C9C-B109-8D69FD546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4" y="1222893"/>
            <a:ext cx="8207451" cy="26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89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83BC2-926F-4CED-90BE-7B080A18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4130DBB-E72F-40D5-9CC4-E3E622103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2" y="0"/>
            <a:ext cx="7093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3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9C6CE-488F-4A50-BF42-D04DAA1E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C6C84C-C414-4F8C-A2F0-B44D19742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7" y="1264806"/>
            <a:ext cx="8375106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6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AEB40-0AC5-4F7A-A8B1-1FA29C45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4BC57E7-982E-4346-96C8-E969DFF6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0" y="0"/>
            <a:ext cx="7743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2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44089-1202-4758-B54D-9A292F59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2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6FE8E-144A-48CB-ADA2-8A3C04C2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888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1206E-1CC9-493A-AC58-A90CE1D7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840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3EC36-E489-477C-AB01-2764E03B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16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42E85-5947-4AB8-8251-0976A854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4E71C03-DE7A-4832-9794-C807F70A2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5" y="0"/>
            <a:ext cx="75295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81F75-89F4-44D9-A0A7-F4B57178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9A70F6F-7722-4701-91B1-DD98AA922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9" y="1508668"/>
            <a:ext cx="8337002" cy="2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15401-91B2-4C17-AFB3-A64A976F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434454F-F507-4A94-AB06-D57F81480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" y="0"/>
            <a:ext cx="76025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7E785-ABB8-46FB-92A8-58864630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65E3AE6-A542-4545-AE0D-50A3FEEF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5" y="1428651"/>
            <a:ext cx="842845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511C8-DB4F-4CA8-BD1C-F6422A4E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836689B-20E1-4071-8889-82F6EE1A0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6" y="0"/>
            <a:ext cx="74672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CF4BC-9A7D-40AF-A6FC-9C388663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68B23B9-A054-43EA-9677-555F61C5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" y="1268617"/>
            <a:ext cx="8367485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46ADA-6025-4DF8-BD24-D667CE68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C05CD67-8814-4457-8945-CAF12DFB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1" y="0"/>
            <a:ext cx="7252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8972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27</Words>
  <Application>Microsoft Office PowerPoint</Application>
  <PresentationFormat>Předvádění na obrazovce (16:9)</PresentationFormat>
  <Paragraphs>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SLU</vt:lpstr>
      <vt:lpstr>Finanční a pojistná matematika  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137</cp:revision>
  <dcterms:created xsi:type="dcterms:W3CDTF">2016-07-06T15:42:34Z</dcterms:created>
  <dcterms:modified xsi:type="dcterms:W3CDTF">2021-12-06T22:43:57Z</dcterms:modified>
</cp:coreProperties>
</file>