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84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93" r:id="rId11"/>
    <p:sldId id="394" r:id="rId12"/>
    <p:sldId id="295" r:id="rId13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1858" autoAdjust="0"/>
  </p:normalViewPr>
  <p:slideViewPr>
    <p:cSldViewPr>
      <p:cViewPr varScale="1">
        <p:scale>
          <a:sx n="90" d="100"/>
          <a:sy n="90" d="100"/>
        </p:scale>
        <p:origin x="123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Výše dividendy je 125 Kč, tzn. 0,05 x 2500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886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Roční výnosnost,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220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14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536" y="1203598"/>
            <a:ext cx="5472608" cy="208823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a pojistná matematika </a:t>
            </a:r>
            <a:b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Akcie - Výnos z akcií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012160" y="3477019"/>
            <a:ext cx="2888103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FIU/BPFPM</a:t>
            </a:r>
          </a:p>
          <a:p>
            <a:pPr algn="r"/>
            <a:r>
              <a:rPr 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a pojistná matematika</a:t>
            </a:r>
            <a:br>
              <a:rPr 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altLang="cs-CZ" sz="13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Roman Hlawiczka, Ph.D.</a:t>
            </a:r>
          </a:p>
          <a:p>
            <a:pPr algn="r"/>
            <a:r>
              <a:rPr lang="pl-PL" altLang="cs-CZ" sz="1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A8E6A9-4758-47AC-B15E-8D280887A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F7A59C0-17A8-44B6-A51C-453A50E95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89" y="0"/>
            <a:ext cx="726702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51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C7A56C-C842-4362-94D5-87574A67D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9C9C9AC6-BF6A-4BFA-B3E2-2508D91C7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48" y="0"/>
            <a:ext cx="722750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81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 algn="ctr">
              <a:buClr>
                <a:srgbClr val="307871"/>
              </a:buClr>
              <a:buNone/>
            </a:pPr>
            <a:r>
              <a:rPr lang="cs-CZ" altLang="cs-CZ" sz="2400" dirty="0"/>
              <a:t>Děkuji za pozornost</a:t>
            </a:r>
            <a:r>
              <a:rPr lang="cs-CZ" altLang="cs-CZ" sz="2400" dirty="0">
                <a:sym typeface="Wingdings" panose="05000000000000000000" pitchFamily="2" charset="2"/>
              </a:rPr>
              <a:t></a:t>
            </a:r>
            <a:endParaRPr lang="cs-CZ" altLang="cs-CZ" sz="2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60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8592BC-8F04-420C-98D5-26AB12F7B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470F9FD4-CB95-45F3-AC17-054BBDC81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0"/>
            <a:ext cx="93610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03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DDE7A5-BF14-43A8-93DD-3D603A36D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29A9B291-D68E-45FC-98BA-0D012A624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5" y="0"/>
            <a:ext cx="821219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02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595ED9-A7C0-4E0C-AEBD-97A30EF9C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093743BC-957A-4C1B-A7E4-57DC7DEC5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68" y="205535"/>
            <a:ext cx="8580864" cy="47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80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8ED7C9-8EEC-4A93-ADE8-1EAF6ED58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9FEB2A5D-C601-4E6E-A3DD-0A048D256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71" y="30260"/>
            <a:ext cx="8504657" cy="50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05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952DE2-47B1-467B-9444-EFBE244EC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EEE54E27-93A3-4D34-BE92-DD1F455D0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96" y="0"/>
            <a:ext cx="72422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9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4DAC21-4CEC-41BC-BF6E-39C0B9E22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39CEE6B8-ACF3-48CE-A76D-68276C862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23" y="266500"/>
            <a:ext cx="8466554" cy="46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65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26645C-CE69-4B61-A7C9-C40336C86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09401A38-44F5-495A-A6D9-8AA2841E9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40" y="1352444"/>
            <a:ext cx="8306520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45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3B962-B68B-4605-9F7C-CB708058B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C0B006E7-5E0D-4A3F-A72E-77164DCFF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37" y="0"/>
            <a:ext cx="734692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80257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4633</TotalTime>
  <Words>52</Words>
  <Application>Microsoft Office PowerPoint</Application>
  <PresentationFormat>Předvádění na obrazovce (16:9)</PresentationFormat>
  <Paragraphs>17</Paragraphs>
  <Slides>12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Enriqueta</vt:lpstr>
      <vt:lpstr>Times New Roman</vt:lpstr>
      <vt:lpstr>SLU</vt:lpstr>
      <vt:lpstr>Finanční a pojistná matematika  Akcie - Výnos z akcií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Roman Hlawiczka</cp:lastModifiedBy>
  <cp:revision>136</cp:revision>
  <dcterms:created xsi:type="dcterms:W3CDTF">2016-07-06T15:42:34Z</dcterms:created>
  <dcterms:modified xsi:type="dcterms:W3CDTF">2021-11-22T20:40:52Z</dcterms:modified>
</cp:coreProperties>
</file>