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02424-81CC-4638-B0E3-69BC5EE0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A5E8D-4D5D-470D-B326-4FD5DD8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04581-F94F-4656-A048-AD8B9309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48CF5-B30C-4257-B09C-A51CD5BD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E485DB-3D29-4F1C-BF13-A0686194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041AA-1DC6-42E3-83A0-45E86E5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92AB2-720F-4D25-80D2-B49DE3F0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6E297-9404-4594-A1CB-D5FB1FD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0DA2EE-788A-4B12-9BB1-0717A2E3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80D13-0137-4891-B7CE-C4AF388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2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CDA9-DDEB-44A1-A222-015146458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B18677-F180-4B08-8BA9-E9EC65E1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97BE9-A008-4BA3-B463-70AC9E7D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93D5-7E13-4282-A8E2-A3E4AA6A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2FBC5-32A3-4917-9620-AD5B161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9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5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C7718-42BB-4BD3-835E-0E4CD3F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D49E4-D4CB-46FD-A2FA-137A773C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09F7D-692E-4E67-BB22-C5569BC9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CB900-003C-48C4-A6BE-825B08DA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5FF82-BCF8-4FA1-BFC1-5BDBE9B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8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5E9B6-1A0B-42CE-A967-3414F3B5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06F99A-DC28-4174-BDB3-47C0A59A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07EEEE-9686-4097-8D7E-052CCB5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EACBF-7642-4A83-83C8-D3E70E93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D50D9-B7A6-4AC1-921E-2D5EC72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697C-9A4A-4F03-9756-EF9142D3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7960C-47F8-4073-AFF3-3830ADE0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39CEF8-CF58-4B33-A63F-E6DDC082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F6A5EE-5042-49A9-8C3D-906E443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1C377-237A-4629-BD15-786694A7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FAE9F4-37CA-4F26-947D-F511147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B5CC-F6B9-419C-AC0B-CB463BCF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CB793-2CE7-491B-8581-B17CAE1D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B91353-BBCE-4780-AF65-1EDB07F1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BDED28-82AF-4E2D-B058-72E60EF9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F8D2DD-652B-4E92-8CFA-F5CFA993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40DE-CFD7-4876-804D-51ABB02A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45E8D3-1411-495B-8B85-BA3FF449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552D8-5036-4FCC-AC3B-50DC7CB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C5D86-1C4A-4771-BB6A-C7FA28A3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3C6E01-7370-406B-A519-D773BE4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1388AE-FAC8-4679-8539-FF9DA0FB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46AB8-6496-47C6-A39C-0953E722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B2898F-14FE-4DB8-BD8F-76C764DA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E12A7F-49BC-4F8B-B5BB-FAED67B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F728A2-8A61-4608-9865-98C55693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D5C41-8E18-4A86-A2CC-3224EBEE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A6F26-14B2-4136-9748-29F55791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EFD8A-E3BA-40A7-8432-FA40D7D4E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F2C6E5-1638-4808-9DB1-702BFE8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93476E-5528-46ED-B8B7-849F6BE6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0CDFF8-D974-4B57-88E7-D2A4B068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F9F2F-3E00-4091-9D1C-15649DA1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B94E7-0ABA-4F91-BE60-6E735F258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359B94-F58B-49A7-929C-4CCF1890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F6E63A-37C0-4411-BD79-8DA51FE4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F84C3-DDD1-40C2-9AC7-872AAC3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662BFF-170A-490A-8506-F354A31B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0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B2A05-7247-48C7-8286-5C9BBDD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4A0432-CE7D-409C-9D37-39DBD34B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28749-3D7C-43FC-B342-176E32433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245A-E5F8-4779-9C3A-01C6A47CB877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61EE1-9E9C-4E98-B329-4469E8315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1F9C9-E552-4E5A-AB27-096DC691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1508787"/>
            <a:ext cx="7488832" cy="28803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pojistné pojmy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30.11.2021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920843" y="4738255"/>
            <a:ext cx="4042186" cy="17630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4802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2" y="1291405"/>
            <a:ext cx="9182896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7" y="1573369"/>
            <a:ext cx="9289585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1645765"/>
            <a:ext cx="921337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363801"/>
            <a:ext cx="924386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815113"/>
            <a:ext cx="923624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1340939"/>
            <a:ext cx="913717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1546697"/>
            <a:ext cx="9091448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1500973"/>
            <a:ext cx="923624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A5EAF-1BDE-469D-85D9-93DF5998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4369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1405714"/>
            <a:ext cx="9205758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4" y="1238033"/>
            <a:ext cx="9190516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9" y="1714351"/>
            <a:ext cx="9007621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1565748"/>
            <a:ext cx="91447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1737213"/>
            <a:ext cx="917527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1489542"/>
            <a:ext cx="9228620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940854"/>
            <a:ext cx="9220999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584800"/>
            <a:ext cx="924386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Širokoúhlá obrazovka</PresentationFormat>
  <Paragraphs>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 Základní pojistné pojmy 30.11.2021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Základní pojistné pojmy 30.11.2021    </dc:title>
  <dc:creator>Roman Hlawiczka</dc:creator>
  <cp:lastModifiedBy>Roman Hlawiczka</cp:lastModifiedBy>
  <cp:revision>1</cp:revision>
  <dcterms:created xsi:type="dcterms:W3CDTF">2021-11-29T22:19:04Z</dcterms:created>
  <dcterms:modified xsi:type="dcterms:W3CDTF">2021-11-29T22:31:17Z</dcterms:modified>
</cp:coreProperties>
</file>