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5" r:id="rId4"/>
    <p:sldId id="274" r:id="rId5"/>
    <p:sldId id="270" r:id="rId6"/>
    <p:sldId id="271" r:id="rId7"/>
    <p:sldId id="272" r:id="rId8"/>
    <p:sldId id="273" r:id="rId9"/>
    <p:sldId id="258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51" d="100"/>
          <a:sy n="151" d="100"/>
        </p:scale>
        <p:origin x="51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molnar" userId="df5a7da8c47dd597" providerId="LiveId" clId="{2D99ADBD-C00B-48A1-9A96-99671510ADDF}"/>
    <pc:docChg chg="undo addSld delSld modSld">
      <pc:chgData name="marcel molnar" userId="df5a7da8c47dd597" providerId="LiveId" clId="{2D99ADBD-C00B-48A1-9A96-99671510ADDF}" dt="2017-08-26T07:03:56.271" v="98" actId="14100"/>
      <pc:docMkLst>
        <pc:docMk/>
      </pc:docMkLst>
      <pc:sldChg chg="modSp">
        <pc:chgData name="marcel molnar" userId="df5a7da8c47dd597" providerId="LiveId" clId="{2D99ADBD-C00B-48A1-9A96-99671510ADDF}" dt="2017-08-26T07:02:22.038" v="48"/>
        <pc:sldMkLst>
          <pc:docMk/>
          <pc:sldMk cId="280633465" sldId="256"/>
        </pc:sldMkLst>
        <pc:spChg chg="mod">
          <ac:chgData name="marcel molnar" userId="df5a7da8c47dd597" providerId="LiveId" clId="{2D99ADBD-C00B-48A1-9A96-99671510ADDF}" dt="2017-08-26T07:02:22.038" v="48"/>
          <ac:spMkLst>
            <pc:docMk/>
            <pc:sldMk cId="280633465" sldId="256"/>
            <ac:spMk id="2" creationId="{00000000-0000-0000-0000-000000000000}"/>
          </ac:spMkLst>
        </pc:spChg>
      </pc:sldChg>
      <pc:sldChg chg="modSp">
        <pc:chgData name="marcel molnar" userId="df5a7da8c47dd597" providerId="LiveId" clId="{2D99ADBD-C00B-48A1-9A96-99671510ADDF}" dt="2017-08-26T06:59:15.053" v="19" actId="20577"/>
        <pc:sldMkLst>
          <pc:docMk/>
          <pc:sldMk cId="2997543792" sldId="257"/>
        </pc:sldMkLst>
        <pc:spChg chg="mod">
          <ac:chgData name="marcel molnar" userId="df5a7da8c47dd597" providerId="LiveId" clId="{2D99ADBD-C00B-48A1-9A96-99671510ADDF}" dt="2017-08-26T06:59:15.053" v="19" actId="20577"/>
          <ac:spMkLst>
            <pc:docMk/>
            <pc:sldMk cId="2997543792" sldId="257"/>
            <ac:spMk id="12" creationId="{00000000-0000-0000-0000-000000000000}"/>
          </ac:spMkLst>
        </pc:spChg>
      </pc:sldChg>
      <pc:sldChg chg="del">
        <pc:chgData name="marcel molnar" userId="df5a7da8c47dd597" providerId="LiveId" clId="{2D99ADBD-C00B-48A1-9A96-99671510ADDF}" dt="2017-08-26T06:59:23.528" v="20" actId="2696"/>
        <pc:sldMkLst>
          <pc:docMk/>
          <pc:sldMk cId="2426565752" sldId="259"/>
        </pc:sldMkLst>
      </pc:sldChg>
      <pc:sldChg chg="add del">
        <pc:chgData name="marcel molnar" userId="df5a7da8c47dd597" providerId="LiveId" clId="{2D99ADBD-C00B-48A1-9A96-99671510ADDF}" dt="2017-08-26T07:01:54.483" v="37" actId="2696"/>
        <pc:sldMkLst>
          <pc:docMk/>
          <pc:sldMk cId="2613262725" sldId="259"/>
        </pc:sldMkLst>
      </pc:sldChg>
      <pc:sldChg chg="add del">
        <pc:chgData name="marcel molnar" userId="df5a7da8c47dd597" providerId="LiveId" clId="{2D99ADBD-C00B-48A1-9A96-99671510ADDF}" dt="2017-08-26T07:01:54.651" v="38" actId="2696"/>
        <pc:sldMkLst>
          <pc:docMk/>
          <pc:sldMk cId="513022180" sldId="260"/>
        </pc:sldMkLst>
      </pc:sldChg>
      <pc:sldChg chg="del">
        <pc:chgData name="marcel molnar" userId="df5a7da8c47dd597" providerId="LiveId" clId="{2D99ADBD-C00B-48A1-9A96-99671510ADDF}" dt="2017-08-26T06:59:24.348" v="21" actId="2696"/>
        <pc:sldMkLst>
          <pc:docMk/>
          <pc:sldMk cId="3421911635" sldId="260"/>
        </pc:sldMkLst>
      </pc:sldChg>
      <pc:sldChg chg="del">
        <pc:chgData name="marcel molnar" userId="df5a7da8c47dd597" providerId="LiveId" clId="{2D99ADBD-C00B-48A1-9A96-99671510ADDF}" dt="2017-08-26T06:59:26.214" v="22" actId="2696"/>
        <pc:sldMkLst>
          <pc:docMk/>
          <pc:sldMk cId="653506157" sldId="261"/>
        </pc:sldMkLst>
      </pc:sldChg>
      <pc:sldChg chg="add del">
        <pc:chgData name="marcel molnar" userId="df5a7da8c47dd597" providerId="LiveId" clId="{2D99ADBD-C00B-48A1-9A96-99671510ADDF}" dt="2017-08-26T07:01:54.827" v="39" actId="2696"/>
        <pc:sldMkLst>
          <pc:docMk/>
          <pc:sldMk cId="1497995320" sldId="261"/>
        </pc:sldMkLst>
      </pc:sldChg>
      <pc:sldChg chg="add del">
        <pc:chgData name="marcel molnar" userId="df5a7da8c47dd597" providerId="LiveId" clId="{2D99ADBD-C00B-48A1-9A96-99671510ADDF}" dt="2017-08-26T07:01:54.990" v="40" actId="2696"/>
        <pc:sldMkLst>
          <pc:docMk/>
          <pc:sldMk cId="1073422019" sldId="262"/>
        </pc:sldMkLst>
      </pc:sldChg>
      <pc:sldChg chg="add del">
        <pc:chgData name="marcel molnar" userId="df5a7da8c47dd597" providerId="LiveId" clId="{2D99ADBD-C00B-48A1-9A96-99671510ADDF}" dt="2017-08-26T07:01:55.173" v="41" actId="2696"/>
        <pc:sldMkLst>
          <pc:docMk/>
          <pc:sldMk cId="903624078" sldId="263"/>
        </pc:sldMkLst>
      </pc:sldChg>
      <pc:sldChg chg="add del">
        <pc:chgData name="marcel molnar" userId="df5a7da8c47dd597" providerId="LiveId" clId="{2D99ADBD-C00B-48A1-9A96-99671510ADDF}" dt="2017-08-26T07:01:55.339" v="42" actId="2696"/>
        <pc:sldMkLst>
          <pc:docMk/>
          <pc:sldMk cId="85055465" sldId="264"/>
        </pc:sldMkLst>
      </pc:sldChg>
      <pc:sldChg chg="add del">
        <pc:chgData name="marcel molnar" userId="df5a7da8c47dd597" providerId="LiveId" clId="{2D99ADBD-C00B-48A1-9A96-99671510ADDF}" dt="2017-08-26T07:01:55.501" v="43" actId="2696"/>
        <pc:sldMkLst>
          <pc:docMk/>
          <pc:sldMk cId="2178037782" sldId="265"/>
        </pc:sldMkLst>
      </pc:sldChg>
      <pc:sldChg chg="add del">
        <pc:chgData name="marcel molnar" userId="df5a7da8c47dd597" providerId="LiveId" clId="{2D99ADBD-C00B-48A1-9A96-99671510ADDF}" dt="2017-08-26T07:01:55.671" v="44" actId="2696"/>
        <pc:sldMkLst>
          <pc:docMk/>
          <pc:sldMk cId="3611118757" sldId="266"/>
        </pc:sldMkLst>
      </pc:sldChg>
      <pc:sldChg chg="add del">
        <pc:chgData name="marcel molnar" userId="df5a7da8c47dd597" providerId="LiveId" clId="{2D99ADBD-C00B-48A1-9A96-99671510ADDF}" dt="2017-08-26T07:01:55.862" v="45" actId="2696"/>
        <pc:sldMkLst>
          <pc:docMk/>
          <pc:sldMk cId="1092088404" sldId="267"/>
        </pc:sldMkLst>
      </pc:sldChg>
      <pc:sldChg chg="add del">
        <pc:chgData name="marcel molnar" userId="df5a7da8c47dd597" providerId="LiveId" clId="{2D99ADBD-C00B-48A1-9A96-99671510ADDF}" dt="2017-08-26T07:01:56.315" v="46" actId="2696"/>
        <pc:sldMkLst>
          <pc:docMk/>
          <pc:sldMk cId="339550132" sldId="268"/>
        </pc:sldMkLst>
      </pc:sldChg>
      <pc:sldChg chg="add del">
        <pc:chgData name="marcel molnar" userId="df5a7da8c47dd597" providerId="LiveId" clId="{2D99ADBD-C00B-48A1-9A96-99671510ADDF}" dt="2017-08-26T07:01:57.041" v="47" actId="2696"/>
        <pc:sldMkLst>
          <pc:docMk/>
          <pc:sldMk cId="1437439413" sldId="269"/>
        </pc:sldMkLst>
      </pc:sldChg>
      <pc:sldChg chg="modSp add">
        <pc:chgData name="marcel molnar" userId="df5a7da8c47dd597" providerId="LiveId" clId="{2D99ADBD-C00B-48A1-9A96-99671510ADDF}" dt="2017-08-26T07:02:59.700" v="59" actId="255"/>
        <pc:sldMkLst>
          <pc:docMk/>
          <pc:sldMk cId="1403201806" sldId="270"/>
        </pc:sldMkLst>
        <pc:spChg chg="mod">
          <ac:chgData name="marcel molnar" userId="df5a7da8c47dd597" providerId="LiveId" clId="{2D99ADBD-C00B-48A1-9A96-99671510ADDF}" dt="2017-08-26T07:02:59.700" v="59" actId="255"/>
          <ac:spMkLst>
            <pc:docMk/>
            <pc:sldMk cId="1403201806" sldId="270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2:40.642" v="56" actId="20577"/>
          <ac:spMkLst>
            <pc:docMk/>
            <pc:sldMk cId="1403201806" sldId="270"/>
            <ac:spMk id="6" creationId="{00000000-0000-0000-0000-000000000000}"/>
          </ac:spMkLst>
        </pc:spChg>
      </pc:sldChg>
      <pc:sldChg chg="modSp add">
        <pc:chgData name="marcel molnar" userId="df5a7da8c47dd597" providerId="LiveId" clId="{2D99ADBD-C00B-48A1-9A96-99671510ADDF}" dt="2017-08-26T07:03:20.032" v="66" actId="20577"/>
        <pc:sldMkLst>
          <pc:docMk/>
          <pc:sldMk cId="1023390449" sldId="271"/>
        </pc:sldMkLst>
        <pc:spChg chg="mod">
          <ac:chgData name="marcel molnar" userId="df5a7da8c47dd597" providerId="LiveId" clId="{2D99ADBD-C00B-48A1-9A96-99671510ADDF}" dt="2017-08-26T07:03:17.946" v="65"/>
          <ac:spMkLst>
            <pc:docMk/>
            <pc:sldMk cId="1023390449" sldId="271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3:20.032" v="66" actId="20577"/>
          <ac:spMkLst>
            <pc:docMk/>
            <pc:sldMk cId="1023390449" sldId="271"/>
            <ac:spMk id="6" creationId="{00000000-0000-0000-0000-000000000000}"/>
          </ac:spMkLst>
        </pc:spChg>
      </pc:sldChg>
      <pc:sldChg chg="modSp add">
        <pc:chgData name="marcel molnar" userId="df5a7da8c47dd597" providerId="LiveId" clId="{2D99ADBD-C00B-48A1-9A96-99671510ADDF}" dt="2017-08-26T07:03:56.271" v="98" actId="14100"/>
        <pc:sldMkLst>
          <pc:docMk/>
          <pc:sldMk cId="692083102" sldId="272"/>
        </pc:sldMkLst>
        <pc:spChg chg="mod">
          <ac:chgData name="marcel molnar" userId="df5a7da8c47dd597" providerId="LiveId" clId="{2D99ADBD-C00B-48A1-9A96-99671510ADDF}" dt="2017-08-26T07:03:56.271" v="98" actId="14100"/>
          <ac:spMkLst>
            <pc:docMk/>
            <pc:sldMk cId="692083102" sldId="272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3:42.685" v="96" actId="20577"/>
          <ac:spMkLst>
            <pc:docMk/>
            <pc:sldMk cId="692083102" sldId="272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27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92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55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94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66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37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u.cms.opf.slu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123478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96544" cy="208823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mezinárodních financí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804248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Šimáková</a:t>
            </a:r>
          </a:p>
          <a:p>
            <a:pPr algn="r"/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peněžních (zejména měnových a úvěrových) vztahů, jejichž prostřednictvím dochází k pohybu peněžních fondů v mezinárodním měřítku mezi domácími a zahraničními subjekty nebo mezi zahraničními subjekty navzájem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Definice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136904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???Jaké jsou motivy pro mezinárodní pohyb peněžních fondů???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5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Dovoz a vývoz zboží a služeb </a:t>
            </a:r>
          </a:p>
          <a:p>
            <a:r>
              <a:rPr lang="cs-CZ" sz="1800" dirty="0"/>
              <a:t>Transferové (jednostranné) platby </a:t>
            </a:r>
          </a:p>
          <a:p>
            <a:r>
              <a:rPr lang="cs-CZ" sz="1800" dirty="0"/>
              <a:t>Mezinárodní pohyb kapitálu (investování) </a:t>
            </a:r>
          </a:p>
          <a:p>
            <a:r>
              <a:rPr lang="cs-CZ" sz="1800" dirty="0"/>
              <a:t>Zajišťovací operace proti ztrátám vyplývajícím ze změn devizových kurzů a úrokových sazeb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Motivy mezinárodního pohybu peněžních fondů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1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Devizoví rezidenti (tuzemci)</a:t>
            </a:r>
          </a:p>
          <a:p>
            <a:pPr lvl="1">
              <a:buFont typeface="Arial" panose="020B0604020202020204" pitchFamily="34" charset="0"/>
              <a:buChar char="‽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s trvalým pobytem na území daného státu a právnické osoby, které mají na území tohoto státu své sídlo</a:t>
            </a:r>
          </a:p>
          <a:p>
            <a:pPr lvl="1">
              <a:buFont typeface="Arial" panose="020B0604020202020204" pitchFamily="34" charset="0"/>
              <a:buChar char="‽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a právnické osoby, které mají na území tohoto státu trvalý ekonomický zájem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Devizoví nerezidenti (cizozemci)</a:t>
            </a:r>
          </a:p>
          <a:p>
            <a:pPr lvl="1">
              <a:buFont typeface="Arial" panose="020B0604020202020204" pitchFamily="34" charset="0"/>
              <a:buChar char="‽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a právnické osoby jiných zemí nebo nadnárodní a mezinárodní organizace</a:t>
            </a:r>
          </a:p>
          <a:p>
            <a:pPr lvl="1">
              <a:buFont typeface="Arial" panose="020B0604020202020204" pitchFamily="34" charset="0"/>
              <a:buChar char="‽"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Subjekty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0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měnových, úvěrových, platebních a jiných finančních podmínek k plynulému rozvoji mezinárodního obchodu a investování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Utváření adekvátního legislativního rámce v oblasti mezinárodní regulace a dohledu kapitálových pohybů či finančních trhů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Funkce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9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848872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Průmyslová revoluce a rozvoj mezinárodního obchodu 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Fedu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růst významu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a kolaps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Brettonwoodského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Ropné krize a recyklace petrodolarů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Liberalizace kapitálových toků, rozmach zahraničních investic a finanční krize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integrace a vznik eurozóny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informačních technologií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finanční krize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Nekonvenční měnová politika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Hlavní mezníky ve vývoji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8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848872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Devizový trh a další mezinárodní finanční trhy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Devizové kurzy a determinanty jejich vývoje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Devizové riziko a způsoby jeho řízení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investice a mezinárodní pohyb kapitálu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obchod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Platební bilance a mezinárodní investiční pozice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politika s ohledem na vývoj devizových kurzů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měnová integrace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v sobě kombinují makroekonomické i mikroekonomické aspekty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Hlavní oblasti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6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4017</TotalTime>
  <Words>370</Words>
  <Application>Microsoft Office PowerPoint</Application>
  <PresentationFormat>Předvádění na obrazovce (16:9)</PresentationFormat>
  <Paragraphs>78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Podstata mezinárodních financí</vt:lpstr>
      <vt:lpstr>Definice mezinárodních financí</vt:lpstr>
      <vt:lpstr>Prezentace aplikace PowerPoint</vt:lpstr>
      <vt:lpstr>Motivy mezinárodního pohybu peněžních fondů</vt:lpstr>
      <vt:lpstr>Subjekty mezinárodních financí</vt:lpstr>
      <vt:lpstr>Funkce mezinárodních financí</vt:lpstr>
      <vt:lpstr>Hlavní mezníky ve vývoji mezinárodních financí</vt:lpstr>
      <vt:lpstr>Hlavní oblasti mezinárodních financí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81</cp:revision>
  <dcterms:created xsi:type="dcterms:W3CDTF">2016-07-06T15:42:34Z</dcterms:created>
  <dcterms:modified xsi:type="dcterms:W3CDTF">2021-09-30T06:28:23Z</dcterms:modified>
</cp:coreProperties>
</file>