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9" r:id="rId3"/>
    <p:sldId id="300" r:id="rId4"/>
    <p:sldId id="301" r:id="rId5"/>
    <p:sldId id="302" r:id="rId6"/>
    <p:sldId id="303" r:id="rId7"/>
    <p:sldId id="304" r:id="rId8"/>
    <p:sldId id="316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24" r:id="rId21"/>
    <p:sldId id="325" r:id="rId22"/>
    <p:sldId id="317" r:id="rId23"/>
    <p:sldId id="319" r:id="rId24"/>
    <p:sldId id="318" r:id="rId25"/>
    <p:sldId id="320" r:id="rId26"/>
    <p:sldId id="321" r:id="rId27"/>
    <p:sldId id="322" r:id="rId28"/>
    <p:sldId id="323" r:id="rId29"/>
    <p:sldId id="326" r:id="rId30"/>
    <p:sldId id="263" r:id="rId3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Stavárek" initials="DS" lastIdx="1" clrIdx="0">
    <p:extLst>
      <p:ext uri="{19B8F6BF-5375-455C-9EA6-DF929625EA0E}">
        <p15:presenceInfo xmlns:p15="http://schemas.microsoft.com/office/powerpoint/2012/main" userId="Daniel Stavár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00"/>
    <a:srgbClr val="307871"/>
    <a:srgbClr val="9F2B2B"/>
    <a:srgbClr val="981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0" autoAdjust="0"/>
    <p:restoredTop sz="94660"/>
  </p:normalViewPr>
  <p:slideViewPr>
    <p:cSldViewPr>
      <p:cViewPr varScale="1">
        <p:scale>
          <a:sx n="151" d="100"/>
          <a:sy n="151" d="100"/>
        </p:scale>
        <p:origin x="252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2AF298-9685-4432-9A13-1F15A9DCF318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0BE5B8A5-2339-4523-BE8B-FA140CC93D80}">
      <dgm:prSet phldrT="[Text]"/>
      <dgm:spPr/>
      <dgm:t>
        <a:bodyPr/>
        <a:lstStyle/>
        <a:p>
          <a:r>
            <a:rPr lang="en-US" b="1" noProof="0" dirty="0"/>
            <a:t>Intermediate Regimes</a:t>
          </a:r>
        </a:p>
      </dgm:t>
    </dgm:pt>
    <dgm:pt modelId="{91C58B22-8DE4-44F5-BBF5-06BB95ED36F4}" type="parTrans" cxnId="{845A905B-49ED-46F9-8934-1722742A8A91}">
      <dgm:prSet/>
      <dgm:spPr/>
      <dgm:t>
        <a:bodyPr/>
        <a:lstStyle/>
        <a:p>
          <a:endParaRPr lang="en-US" noProof="0" dirty="0"/>
        </a:p>
      </dgm:t>
    </dgm:pt>
    <dgm:pt modelId="{1FAC7ADC-2705-4E05-940B-383A6E86B645}" type="sibTrans" cxnId="{845A905B-49ED-46F9-8934-1722742A8A91}">
      <dgm:prSet/>
      <dgm:spPr/>
      <dgm:t>
        <a:bodyPr/>
        <a:lstStyle/>
        <a:p>
          <a:endParaRPr lang="en-US" noProof="0" dirty="0"/>
        </a:p>
      </dgm:t>
    </dgm:pt>
    <dgm:pt modelId="{0C404DA2-AF2B-4E28-A2BB-4B8E5B5047C6}">
      <dgm:prSet phldrT="[Text]"/>
      <dgm:spPr/>
      <dgm:t>
        <a:bodyPr/>
        <a:lstStyle/>
        <a:p>
          <a:r>
            <a:rPr lang="en-US" noProof="0" dirty="0"/>
            <a:t>Floats with Rule-Based Intervention</a:t>
          </a:r>
        </a:p>
      </dgm:t>
    </dgm:pt>
    <dgm:pt modelId="{51287D55-D58D-4B2E-A4A8-823F9EBC1840}" type="parTrans" cxnId="{F393D0F8-FB3B-47DF-B468-D7DFA75A0E3A}">
      <dgm:prSet/>
      <dgm:spPr/>
      <dgm:t>
        <a:bodyPr/>
        <a:lstStyle/>
        <a:p>
          <a:endParaRPr lang="en-US" noProof="0" dirty="0"/>
        </a:p>
      </dgm:t>
    </dgm:pt>
    <dgm:pt modelId="{BF5F5C21-4998-4F7D-BCFB-E63DBD166311}" type="sibTrans" cxnId="{F393D0F8-FB3B-47DF-B468-D7DFA75A0E3A}">
      <dgm:prSet/>
      <dgm:spPr/>
      <dgm:t>
        <a:bodyPr/>
        <a:lstStyle/>
        <a:p>
          <a:endParaRPr lang="en-US" noProof="0" dirty="0"/>
        </a:p>
      </dgm:t>
    </dgm:pt>
    <dgm:pt modelId="{EE4B8F8B-EA28-4F4B-9964-EC37B0757E9A}">
      <dgm:prSet phldrT="[Text]"/>
      <dgm:spPr/>
      <dgm:t>
        <a:bodyPr/>
        <a:lstStyle/>
        <a:p>
          <a:r>
            <a:rPr lang="en-US" noProof="0" dirty="0"/>
            <a:t>Floats with Discretionary Intervention</a:t>
          </a:r>
        </a:p>
      </dgm:t>
    </dgm:pt>
    <dgm:pt modelId="{68D49771-2F5A-402A-AA95-37588B38CA2F}" type="parTrans" cxnId="{A56EFF27-7AEE-4B23-88A5-1042B34F7263}">
      <dgm:prSet/>
      <dgm:spPr/>
      <dgm:t>
        <a:bodyPr/>
        <a:lstStyle/>
        <a:p>
          <a:endParaRPr lang="en-US" noProof="0" dirty="0"/>
        </a:p>
      </dgm:t>
    </dgm:pt>
    <dgm:pt modelId="{D09634F0-68D8-4831-80AA-3EB6512F71DC}" type="sibTrans" cxnId="{A56EFF27-7AEE-4B23-88A5-1042B34F7263}">
      <dgm:prSet/>
      <dgm:spPr/>
      <dgm:t>
        <a:bodyPr/>
        <a:lstStyle/>
        <a:p>
          <a:endParaRPr lang="en-US" noProof="0" dirty="0"/>
        </a:p>
      </dgm:t>
    </dgm:pt>
    <dgm:pt modelId="{8ACE5C0E-8307-481D-9200-17E9E5F2EB41}">
      <dgm:prSet/>
      <dgm:spPr/>
      <dgm:t>
        <a:bodyPr/>
        <a:lstStyle/>
        <a:p>
          <a:r>
            <a:rPr lang="en-US" b="1" noProof="0" dirty="0"/>
            <a:t>Pegged Regimes</a:t>
          </a:r>
          <a:r>
            <a:rPr lang="en-US" noProof="0" dirty="0"/>
            <a:t> </a:t>
          </a:r>
        </a:p>
      </dgm:t>
    </dgm:pt>
    <dgm:pt modelId="{48AAB5BD-B48B-4A59-B67F-74C023D19FF1}" type="parTrans" cxnId="{F1C80896-2161-4258-AADD-3A1A4DC7A047}">
      <dgm:prSet/>
      <dgm:spPr/>
      <dgm:t>
        <a:bodyPr/>
        <a:lstStyle/>
        <a:p>
          <a:endParaRPr lang="en-US" noProof="0" dirty="0"/>
        </a:p>
      </dgm:t>
    </dgm:pt>
    <dgm:pt modelId="{B4A88828-C819-45D5-9008-3640956CF21D}" type="sibTrans" cxnId="{F1C80896-2161-4258-AADD-3A1A4DC7A047}">
      <dgm:prSet/>
      <dgm:spPr/>
      <dgm:t>
        <a:bodyPr/>
        <a:lstStyle/>
        <a:p>
          <a:endParaRPr lang="en-US" noProof="0" dirty="0"/>
        </a:p>
      </dgm:t>
    </dgm:pt>
    <dgm:pt modelId="{62ABCEC9-4AF5-413D-B375-156D63020B68}">
      <dgm:prSet/>
      <dgm:spPr/>
      <dgm:t>
        <a:bodyPr/>
        <a:lstStyle/>
        <a:p>
          <a:r>
            <a:rPr lang="en-US" b="1" noProof="0" dirty="0"/>
            <a:t>Floating Regimes</a:t>
          </a:r>
        </a:p>
      </dgm:t>
    </dgm:pt>
    <dgm:pt modelId="{AB985B0C-0382-439C-93E5-455A3657D4CD}" type="parTrans" cxnId="{D6F06238-645E-4707-914C-FBA5DB3B3B2F}">
      <dgm:prSet/>
      <dgm:spPr/>
      <dgm:t>
        <a:bodyPr/>
        <a:lstStyle/>
        <a:p>
          <a:endParaRPr lang="en-US" noProof="0" dirty="0"/>
        </a:p>
      </dgm:t>
    </dgm:pt>
    <dgm:pt modelId="{3F51AEA2-AC2E-4FE9-BC29-7369D36EA666}" type="sibTrans" cxnId="{D6F06238-645E-4707-914C-FBA5DB3B3B2F}">
      <dgm:prSet/>
      <dgm:spPr/>
      <dgm:t>
        <a:bodyPr/>
        <a:lstStyle/>
        <a:p>
          <a:endParaRPr lang="en-US" noProof="0" dirty="0"/>
        </a:p>
      </dgm:t>
    </dgm:pt>
    <dgm:pt modelId="{67321B4E-D8D9-464A-89D1-9314446870FA}">
      <dgm:prSet/>
      <dgm:spPr/>
      <dgm:t>
        <a:bodyPr/>
        <a:lstStyle/>
        <a:p>
          <a:r>
            <a:rPr lang="en-US" noProof="0" dirty="0"/>
            <a:t>Hard Pegs</a:t>
          </a:r>
        </a:p>
      </dgm:t>
    </dgm:pt>
    <dgm:pt modelId="{9BF45317-5AED-4277-B508-13C9504ECFD8}" type="parTrans" cxnId="{F56DDCAE-552B-44AA-A8D3-1ABAE7892B25}">
      <dgm:prSet/>
      <dgm:spPr/>
      <dgm:t>
        <a:bodyPr/>
        <a:lstStyle/>
        <a:p>
          <a:endParaRPr lang="en-US" noProof="0" dirty="0"/>
        </a:p>
      </dgm:t>
    </dgm:pt>
    <dgm:pt modelId="{C265BD92-C03F-4FE0-BDDB-85781C1AC40E}" type="sibTrans" cxnId="{F56DDCAE-552B-44AA-A8D3-1ABAE7892B25}">
      <dgm:prSet/>
      <dgm:spPr/>
      <dgm:t>
        <a:bodyPr/>
        <a:lstStyle/>
        <a:p>
          <a:endParaRPr lang="en-US" noProof="0" dirty="0"/>
        </a:p>
      </dgm:t>
    </dgm:pt>
    <dgm:pt modelId="{0683472C-83E9-4B7A-8987-FCCAD43DC54F}">
      <dgm:prSet/>
      <dgm:spPr/>
      <dgm:t>
        <a:bodyPr/>
        <a:lstStyle/>
        <a:p>
          <a:r>
            <a:rPr lang="en-US" noProof="0" dirty="0"/>
            <a:t>Traditional Pegs</a:t>
          </a:r>
        </a:p>
      </dgm:t>
    </dgm:pt>
    <dgm:pt modelId="{F9236D5D-3590-4E7F-BAA5-B4F635AC343F}" type="parTrans" cxnId="{EFB95814-85DF-4654-9960-8C008B813BEE}">
      <dgm:prSet/>
      <dgm:spPr/>
      <dgm:t>
        <a:bodyPr/>
        <a:lstStyle/>
        <a:p>
          <a:endParaRPr lang="en-US" noProof="0" dirty="0"/>
        </a:p>
      </dgm:t>
    </dgm:pt>
    <dgm:pt modelId="{15911E97-476A-4FB4-B764-8FCC8D5893AE}" type="sibTrans" cxnId="{EFB95814-85DF-4654-9960-8C008B813BEE}">
      <dgm:prSet/>
      <dgm:spPr/>
      <dgm:t>
        <a:bodyPr/>
        <a:lstStyle/>
        <a:p>
          <a:endParaRPr lang="en-US" noProof="0" dirty="0"/>
        </a:p>
      </dgm:t>
    </dgm:pt>
    <dgm:pt modelId="{F192CE4A-9E33-4581-9B78-DBC11AA7EDA1}">
      <dgm:prSet/>
      <dgm:spPr/>
      <dgm:t>
        <a:bodyPr/>
        <a:lstStyle/>
        <a:p>
          <a:r>
            <a:rPr lang="en-US" noProof="0"/>
            <a:t>Dollarization</a:t>
          </a:r>
          <a:endParaRPr lang="en-US" noProof="0" dirty="0"/>
        </a:p>
      </dgm:t>
    </dgm:pt>
    <dgm:pt modelId="{D1AA22E5-0728-47EC-A84F-0F3A78809390}" type="parTrans" cxnId="{3EAC4139-DB7A-45FA-A4D8-6F00510F96DA}">
      <dgm:prSet/>
      <dgm:spPr/>
      <dgm:t>
        <a:bodyPr/>
        <a:lstStyle/>
        <a:p>
          <a:endParaRPr lang="en-US" noProof="0" dirty="0"/>
        </a:p>
      </dgm:t>
    </dgm:pt>
    <dgm:pt modelId="{B539AE1F-8B8C-41F0-B66D-929F890B5186}" type="sibTrans" cxnId="{3EAC4139-DB7A-45FA-A4D8-6F00510F96DA}">
      <dgm:prSet/>
      <dgm:spPr/>
      <dgm:t>
        <a:bodyPr/>
        <a:lstStyle/>
        <a:p>
          <a:endParaRPr lang="en-US" noProof="0" dirty="0"/>
        </a:p>
      </dgm:t>
    </dgm:pt>
    <dgm:pt modelId="{B8D5B2D4-E999-4B07-89B2-4DA9A4B2FAFE}">
      <dgm:prSet/>
      <dgm:spPr/>
      <dgm:t>
        <a:bodyPr/>
        <a:lstStyle/>
        <a:p>
          <a:r>
            <a:rPr lang="en-US" noProof="0"/>
            <a:t>Currency </a:t>
          </a:r>
          <a:br>
            <a:rPr lang="en-US" noProof="0"/>
          </a:br>
          <a:r>
            <a:rPr lang="en-US" noProof="0"/>
            <a:t>Board</a:t>
          </a:r>
          <a:endParaRPr lang="en-US" noProof="0" dirty="0"/>
        </a:p>
      </dgm:t>
    </dgm:pt>
    <dgm:pt modelId="{AA68EFA2-9195-4B98-8B88-F81EFE4C455B}" type="parTrans" cxnId="{3863DA6B-6F23-41FA-8AB3-6E37DE2E2C49}">
      <dgm:prSet/>
      <dgm:spPr/>
      <dgm:t>
        <a:bodyPr/>
        <a:lstStyle/>
        <a:p>
          <a:endParaRPr lang="en-US" noProof="0" dirty="0"/>
        </a:p>
      </dgm:t>
    </dgm:pt>
    <dgm:pt modelId="{A5DB8519-63FE-4828-A67A-2D20A0868637}" type="sibTrans" cxnId="{3863DA6B-6F23-41FA-8AB3-6E37DE2E2C49}">
      <dgm:prSet/>
      <dgm:spPr/>
      <dgm:t>
        <a:bodyPr/>
        <a:lstStyle/>
        <a:p>
          <a:endParaRPr lang="en-US" noProof="0" dirty="0"/>
        </a:p>
      </dgm:t>
    </dgm:pt>
    <dgm:pt modelId="{05550B9A-3E31-476A-A8BB-479F58D52608}">
      <dgm:prSet/>
      <dgm:spPr/>
      <dgm:t>
        <a:bodyPr/>
        <a:lstStyle/>
        <a:p>
          <a:r>
            <a:rPr lang="en-US" noProof="0"/>
            <a:t>Monetary Union</a:t>
          </a:r>
          <a:endParaRPr lang="en-US" noProof="0" dirty="0"/>
        </a:p>
      </dgm:t>
    </dgm:pt>
    <dgm:pt modelId="{124DDA5C-A378-4B60-98A0-29FAF4AB40AB}" type="parTrans" cxnId="{A243E41A-ABA6-479E-B9B9-70E46A17FAF2}">
      <dgm:prSet/>
      <dgm:spPr/>
      <dgm:t>
        <a:bodyPr/>
        <a:lstStyle/>
        <a:p>
          <a:endParaRPr lang="en-US" noProof="0" dirty="0"/>
        </a:p>
      </dgm:t>
    </dgm:pt>
    <dgm:pt modelId="{3E7C4251-3290-4498-931B-4445C8BEF6FF}" type="sibTrans" cxnId="{A243E41A-ABA6-479E-B9B9-70E46A17FAF2}">
      <dgm:prSet/>
      <dgm:spPr/>
      <dgm:t>
        <a:bodyPr/>
        <a:lstStyle/>
        <a:p>
          <a:endParaRPr lang="en-US" noProof="0" dirty="0"/>
        </a:p>
      </dgm:t>
    </dgm:pt>
    <dgm:pt modelId="{59A9CDBE-25C3-49DC-87A0-48B8E937DEFE}">
      <dgm:prSet/>
      <dgm:spPr/>
      <dgm:t>
        <a:bodyPr/>
        <a:lstStyle/>
        <a:p>
          <a:r>
            <a:rPr lang="en-US" noProof="0" dirty="0"/>
            <a:t>Single Currency Peg</a:t>
          </a:r>
        </a:p>
      </dgm:t>
    </dgm:pt>
    <dgm:pt modelId="{6D3E80F2-7ECB-4F57-A36B-4999F9E3DAFB}" type="parTrans" cxnId="{7EF72560-2DD5-4989-B613-D19C2156F24A}">
      <dgm:prSet/>
      <dgm:spPr/>
      <dgm:t>
        <a:bodyPr/>
        <a:lstStyle/>
        <a:p>
          <a:endParaRPr lang="en-US" noProof="0" dirty="0"/>
        </a:p>
      </dgm:t>
    </dgm:pt>
    <dgm:pt modelId="{C4B899B5-EE3C-4142-AE56-04D5D12A2C33}" type="sibTrans" cxnId="{7EF72560-2DD5-4989-B613-D19C2156F24A}">
      <dgm:prSet/>
      <dgm:spPr/>
      <dgm:t>
        <a:bodyPr/>
        <a:lstStyle/>
        <a:p>
          <a:endParaRPr lang="en-US" noProof="0" dirty="0"/>
        </a:p>
      </dgm:t>
    </dgm:pt>
    <dgm:pt modelId="{1A2F1664-0ACF-40D4-869E-8EB3B88F26F2}">
      <dgm:prSet/>
      <dgm:spPr/>
      <dgm:t>
        <a:bodyPr/>
        <a:lstStyle/>
        <a:p>
          <a:r>
            <a:rPr lang="en-US" noProof="0" dirty="0"/>
            <a:t>Basket Peg</a:t>
          </a:r>
        </a:p>
      </dgm:t>
    </dgm:pt>
    <dgm:pt modelId="{257AF939-BF82-4569-B009-5BDEA5349DFB}" type="parTrans" cxnId="{8D0D2E0F-88E9-4CA6-BAD2-D72081B6B166}">
      <dgm:prSet/>
      <dgm:spPr/>
      <dgm:t>
        <a:bodyPr/>
        <a:lstStyle/>
        <a:p>
          <a:endParaRPr lang="en-US" noProof="0" dirty="0"/>
        </a:p>
      </dgm:t>
    </dgm:pt>
    <dgm:pt modelId="{0C6EC066-0849-4C9C-A353-700A8A1A5279}" type="sibTrans" cxnId="{8D0D2E0F-88E9-4CA6-BAD2-D72081B6B166}">
      <dgm:prSet/>
      <dgm:spPr/>
      <dgm:t>
        <a:bodyPr/>
        <a:lstStyle/>
        <a:p>
          <a:endParaRPr lang="en-US" noProof="0" dirty="0"/>
        </a:p>
      </dgm:t>
    </dgm:pt>
    <dgm:pt modelId="{FCB86A0E-0FEA-48E3-B346-2BC0F7E7543A}">
      <dgm:prSet/>
      <dgm:spPr/>
      <dgm:t>
        <a:bodyPr/>
        <a:lstStyle/>
        <a:p>
          <a:r>
            <a:rPr lang="en-US" noProof="0" dirty="0"/>
            <a:t>Cooperative Regimes</a:t>
          </a:r>
        </a:p>
      </dgm:t>
    </dgm:pt>
    <dgm:pt modelId="{7EBEA63C-1247-4AD1-BEE1-CA7BB6C28B40}" type="parTrans" cxnId="{A04BDD63-32F6-4F3F-BE35-ABFA4129E6A3}">
      <dgm:prSet/>
      <dgm:spPr/>
      <dgm:t>
        <a:bodyPr/>
        <a:lstStyle/>
        <a:p>
          <a:endParaRPr lang="en-US" noProof="0" dirty="0"/>
        </a:p>
      </dgm:t>
    </dgm:pt>
    <dgm:pt modelId="{1B61B0F7-817F-4247-B0F9-CE6639B7BA3E}" type="sibTrans" cxnId="{A04BDD63-32F6-4F3F-BE35-ABFA4129E6A3}">
      <dgm:prSet/>
      <dgm:spPr/>
      <dgm:t>
        <a:bodyPr/>
        <a:lstStyle/>
        <a:p>
          <a:endParaRPr lang="en-US" noProof="0" dirty="0"/>
        </a:p>
      </dgm:t>
    </dgm:pt>
    <dgm:pt modelId="{DFF6D093-6EE7-468D-9DAA-E8F791637690}">
      <dgm:prSet/>
      <dgm:spPr/>
      <dgm:t>
        <a:bodyPr/>
        <a:lstStyle/>
        <a:p>
          <a:r>
            <a:rPr lang="en-US" noProof="0" dirty="0"/>
            <a:t>Crawling Peg</a:t>
          </a:r>
        </a:p>
      </dgm:t>
    </dgm:pt>
    <dgm:pt modelId="{652A4A94-E08E-4865-9356-F8CCEADDF47C}" type="parTrans" cxnId="{51DB5FFE-F7A0-476F-9130-0E01BD15741F}">
      <dgm:prSet/>
      <dgm:spPr/>
      <dgm:t>
        <a:bodyPr/>
        <a:lstStyle/>
        <a:p>
          <a:endParaRPr lang="en-US" noProof="0" dirty="0"/>
        </a:p>
      </dgm:t>
    </dgm:pt>
    <dgm:pt modelId="{18C1D672-35B8-489B-8AE3-C078715B04FC}" type="sibTrans" cxnId="{51DB5FFE-F7A0-476F-9130-0E01BD15741F}">
      <dgm:prSet/>
      <dgm:spPr/>
      <dgm:t>
        <a:bodyPr/>
        <a:lstStyle/>
        <a:p>
          <a:endParaRPr lang="en-US" noProof="0" dirty="0"/>
        </a:p>
      </dgm:t>
    </dgm:pt>
    <dgm:pt modelId="{EA9FCAD7-2F55-42AF-AD46-67B6ADC1410C}">
      <dgm:prSet/>
      <dgm:spPr/>
      <dgm:t>
        <a:bodyPr/>
        <a:lstStyle/>
        <a:p>
          <a:r>
            <a:rPr lang="en-US" noProof="0" dirty="0"/>
            <a:t>Target Zones and Bands</a:t>
          </a:r>
        </a:p>
      </dgm:t>
    </dgm:pt>
    <dgm:pt modelId="{A7D5E873-D6C5-403A-AD92-A528130AE823}" type="parTrans" cxnId="{1059B6EF-75EB-46C1-B813-2265A8250910}">
      <dgm:prSet/>
      <dgm:spPr/>
      <dgm:t>
        <a:bodyPr/>
        <a:lstStyle/>
        <a:p>
          <a:endParaRPr lang="en-US" noProof="0" dirty="0"/>
        </a:p>
      </dgm:t>
    </dgm:pt>
    <dgm:pt modelId="{9619D804-9D4A-4813-A994-2D973654A380}" type="sibTrans" cxnId="{1059B6EF-75EB-46C1-B813-2265A8250910}">
      <dgm:prSet/>
      <dgm:spPr/>
      <dgm:t>
        <a:bodyPr/>
        <a:lstStyle/>
        <a:p>
          <a:endParaRPr lang="en-US" noProof="0" dirty="0"/>
        </a:p>
      </dgm:t>
    </dgm:pt>
    <dgm:pt modelId="{6BACD86A-43A3-4761-8FD2-75B95D6CDEEC}">
      <dgm:prSet/>
      <dgm:spPr/>
      <dgm:t>
        <a:bodyPr/>
        <a:lstStyle/>
        <a:p>
          <a:r>
            <a:rPr lang="en-US" noProof="0" dirty="0"/>
            <a:t>Managed Floating</a:t>
          </a:r>
        </a:p>
      </dgm:t>
    </dgm:pt>
    <dgm:pt modelId="{332D8FCD-D56C-4B21-B9F9-71338EE37A62}" type="parTrans" cxnId="{8C2123DD-9CD7-4552-89BF-64B0B9BEC8AF}">
      <dgm:prSet/>
      <dgm:spPr/>
      <dgm:t>
        <a:bodyPr/>
        <a:lstStyle/>
        <a:p>
          <a:endParaRPr lang="en-US" noProof="0" dirty="0"/>
        </a:p>
      </dgm:t>
    </dgm:pt>
    <dgm:pt modelId="{43E1CA6D-261C-4A2A-9FEB-7F5516CD70C6}" type="sibTrans" cxnId="{8C2123DD-9CD7-4552-89BF-64B0B9BEC8AF}">
      <dgm:prSet/>
      <dgm:spPr/>
      <dgm:t>
        <a:bodyPr/>
        <a:lstStyle/>
        <a:p>
          <a:endParaRPr lang="en-US" noProof="0" dirty="0"/>
        </a:p>
      </dgm:t>
    </dgm:pt>
    <dgm:pt modelId="{2336F97D-E5E8-409D-9813-62A1DF6C704B}">
      <dgm:prSet/>
      <dgm:spPr/>
      <dgm:t>
        <a:bodyPr/>
        <a:lstStyle/>
        <a:p>
          <a:r>
            <a:rPr lang="en-US" noProof="0" dirty="0"/>
            <a:t>Free Floats</a:t>
          </a:r>
        </a:p>
      </dgm:t>
    </dgm:pt>
    <dgm:pt modelId="{4D18677E-3754-4626-80E5-31EF0AAE09DA}" type="parTrans" cxnId="{74D274F3-1DBD-4161-884B-63738F8B149D}">
      <dgm:prSet/>
      <dgm:spPr/>
      <dgm:t>
        <a:bodyPr/>
        <a:lstStyle/>
        <a:p>
          <a:endParaRPr lang="en-US" noProof="0" dirty="0"/>
        </a:p>
      </dgm:t>
    </dgm:pt>
    <dgm:pt modelId="{C8D79439-DB61-4681-8E46-FB4697745181}" type="sibTrans" cxnId="{74D274F3-1DBD-4161-884B-63738F8B149D}">
      <dgm:prSet/>
      <dgm:spPr/>
      <dgm:t>
        <a:bodyPr/>
        <a:lstStyle/>
        <a:p>
          <a:endParaRPr lang="en-US" noProof="0" dirty="0"/>
        </a:p>
      </dgm:t>
    </dgm:pt>
    <dgm:pt modelId="{F2AEFDA1-55E2-4BB6-AFE3-A9718EEB262D}">
      <dgm:prSet/>
      <dgm:spPr/>
      <dgm:t>
        <a:bodyPr/>
        <a:lstStyle/>
        <a:p>
          <a:r>
            <a:rPr lang="en-US" noProof="0" dirty="0"/>
            <a:t>Independent Floating</a:t>
          </a:r>
        </a:p>
      </dgm:t>
    </dgm:pt>
    <dgm:pt modelId="{E5C3D12D-6D47-4564-98CC-7F9E94FFD015}" type="parTrans" cxnId="{530153B5-E4DC-4C8C-9632-CBB59D1EB58A}">
      <dgm:prSet/>
      <dgm:spPr/>
      <dgm:t>
        <a:bodyPr/>
        <a:lstStyle/>
        <a:p>
          <a:endParaRPr lang="en-US" noProof="0" dirty="0"/>
        </a:p>
      </dgm:t>
    </dgm:pt>
    <dgm:pt modelId="{2446E205-2A85-44E9-A1A8-3699353C0045}" type="sibTrans" cxnId="{530153B5-E4DC-4C8C-9632-CBB59D1EB58A}">
      <dgm:prSet/>
      <dgm:spPr/>
      <dgm:t>
        <a:bodyPr/>
        <a:lstStyle/>
        <a:p>
          <a:endParaRPr lang="en-US" noProof="0" dirty="0"/>
        </a:p>
      </dgm:t>
    </dgm:pt>
    <dgm:pt modelId="{B22223A9-A0BC-44CB-9A94-A1E3E0C3192E}" type="pres">
      <dgm:prSet presAssocID="{C82AF298-9685-4432-9A13-1F15A9DCF3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35F4FDE-D060-4F3D-891C-04AAF02E0468}" type="pres">
      <dgm:prSet presAssocID="{8ACE5C0E-8307-481D-9200-17E9E5F2EB41}" presName="hierRoot1" presStyleCnt="0">
        <dgm:presLayoutVars>
          <dgm:hierBranch val="init"/>
        </dgm:presLayoutVars>
      </dgm:prSet>
      <dgm:spPr/>
    </dgm:pt>
    <dgm:pt modelId="{87944573-EB87-4FEB-B442-E141144D90FA}" type="pres">
      <dgm:prSet presAssocID="{8ACE5C0E-8307-481D-9200-17E9E5F2EB41}" presName="rootComposite1" presStyleCnt="0"/>
      <dgm:spPr/>
    </dgm:pt>
    <dgm:pt modelId="{9821E191-D97A-42A9-948F-B4E28B081002}" type="pres">
      <dgm:prSet presAssocID="{8ACE5C0E-8307-481D-9200-17E9E5F2EB41}" presName="rootText1" presStyleLbl="node0" presStyleIdx="0" presStyleCnt="3">
        <dgm:presLayoutVars>
          <dgm:chPref val="3"/>
        </dgm:presLayoutVars>
      </dgm:prSet>
      <dgm:spPr/>
    </dgm:pt>
    <dgm:pt modelId="{18CDD974-A118-4AEF-9B21-16E5AA868D4D}" type="pres">
      <dgm:prSet presAssocID="{8ACE5C0E-8307-481D-9200-17E9E5F2EB41}" presName="rootConnector1" presStyleLbl="node1" presStyleIdx="0" presStyleCnt="0"/>
      <dgm:spPr/>
    </dgm:pt>
    <dgm:pt modelId="{CA66DE50-B904-442C-AE34-8346CFB38997}" type="pres">
      <dgm:prSet presAssocID="{8ACE5C0E-8307-481D-9200-17E9E5F2EB41}" presName="hierChild2" presStyleCnt="0"/>
      <dgm:spPr/>
    </dgm:pt>
    <dgm:pt modelId="{0F6B13EC-BC3F-4A25-AF16-AD7ECB2F0CF4}" type="pres">
      <dgm:prSet presAssocID="{9BF45317-5AED-4277-B508-13C9504ECFD8}" presName="Name37" presStyleLbl="parChTrans1D2" presStyleIdx="0" presStyleCnt="5"/>
      <dgm:spPr/>
    </dgm:pt>
    <dgm:pt modelId="{45147319-0402-494C-B35A-DB581EF4B5C5}" type="pres">
      <dgm:prSet presAssocID="{67321B4E-D8D9-464A-89D1-9314446870FA}" presName="hierRoot2" presStyleCnt="0">
        <dgm:presLayoutVars>
          <dgm:hierBranch val="init"/>
        </dgm:presLayoutVars>
      </dgm:prSet>
      <dgm:spPr/>
    </dgm:pt>
    <dgm:pt modelId="{1E4C442C-6AB8-4C37-A69E-C8585D628517}" type="pres">
      <dgm:prSet presAssocID="{67321B4E-D8D9-464A-89D1-9314446870FA}" presName="rootComposite" presStyleCnt="0"/>
      <dgm:spPr/>
    </dgm:pt>
    <dgm:pt modelId="{CF46408C-1F54-4993-8424-3E09142A5142}" type="pres">
      <dgm:prSet presAssocID="{67321B4E-D8D9-464A-89D1-9314446870FA}" presName="rootText" presStyleLbl="node2" presStyleIdx="0" presStyleCnt="5">
        <dgm:presLayoutVars>
          <dgm:chPref val="3"/>
        </dgm:presLayoutVars>
      </dgm:prSet>
      <dgm:spPr/>
    </dgm:pt>
    <dgm:pt modelId="{DF2BB775-7B7B-4A07-ABF0-2757C459C624}" type="pres">
      <dgm:prSet presAssocID="{67321B4E-D8D9-464A-89D1-9314446870FA}" presName="rootConnector" presStyleLbl="node2" presStyleIdx="0" presStyleCnt="5"/>
      <dgm:spPr/>
    </dgm:pt>
    <dgm:pt modelId="{451AA179-2E66-42DD-BD22-51B10F00CAA7}" type="pres">
      <dgm:prSet presAssocID="{67321B4E-D8D9-464A-89D1-9314446870FA}" presName="hierChild4" presStyleCnt="0"/>
      <dgm:spPr/>
    </dgm:pt>
    <dgm:pt modelId="{DCFE5D3D-389F-49D8-B001-CCF31B411214}" type="pres">
      <dgm:prSet presAssocID="{D1AA22E5-0728-47EC-A84F-0F3A78809390}" presName="Name37" presStyleLbl="parChTrans1D3" presStyleIdx="0" presStyleCnt="10"/>
      <dgm:spPr/>
    </dgm:pt>
    <dgm:pt modelId="{94BAA8D2-2B4D-48AC-B1F9-2A9A744009A0}" type="pres">
      <dgm:prSet presAssocID="{F192CE4A-9E33-4581-9B78-DBC11AA7EDA1}" presName="hierRoot2" presStyleCnt="0">
        <dgm:presLayoutVars>
          <dgm:hierBranch val="init"/>
        </dgm:presLayoutVars>
      </dgm:prSet>
      <dgm:spPr/>
    </dgm:pt>
    <dgm:pt modelId="{9A8609A4-0AFC-44CF-BF3B-670B9247F7A8}" type="pres">
      <dgm:prSet presAssocID="{F192CE4A-9E33-4581-9B78-DBC11AA7EDA1}" presName="rootComposite" presStyleCnt="0"/>
      <dgm:spPr/>
    </dgm:pt>
    <dgm:pt modelId="{89BA2136-E3E7-4E5E-9067-C0881CDD5104}" type="pres">
      <dgm:prSet presAssocID="{F192CE4A-9E33-4581-9B78-DBC11AA7EDA1}" presName="rootText" presStyleLbl="node3" presStyleIdx="0" presStyleCnt="10">
        <dgm:presLayoutVars>
          <dgm:chPref val="3"/>
        </dgm:presLayoutVars>
      </dgm:prSet>
      <dgm:spPr/>
    </dgm:pt>
    <dgm:pt modelId="{A2D3CF1D-869E-4E2B-9969-24FA074A47B7}" type="pres">
      <dgm:prSet presAssocID="{F192CE4A-9E33-4581-9B78-DBC11AA7EDA1}" presName="rootConnector" presStyleLbl="node3" presStyleIdx="0" presStyleCnt="10"/>
      <dgm:spPr/>
    </dgm:pt>
    <dgm:pt modelId="{95E27762-3B73-4109-9A4B-85623206A305}" type="pres">
      <dgm:prSet presAssocID="{F192CE4A-9E33-4581-9B78-DBC11AA7EDA1}" presName="hierChild4" presStyleCnt="0"/>
      <dgm:spPr/>
    </dgm:pt>
    <dgm:pt modelId="{A77C426D-539C-4DC6-8997-EF2C3F05BD6D}" type="pres">
      <dgm:prSet presAssocID="{F192CE4A-9E33-4581-9B78-DBC11AA7EDA1}" presName="hierChild5" presStyleCnt="0"/>
      <dgm:spPr/>
    </dgm:pt>
    <dgm:pt modelId="{D693E982-5A46-4DE7-A0FB-F2381223A0A2}" type="pres">
      <dgm:prSet presAssocID="{AA68EFA2-9195-4B98-8B88-F81EFE4C455B}" presName="Name37" presStyleLbl="parChTrans1D3" presStyleIdx="1" presStyleCnt="10"/>
      <dgm:spPr/>
    </dgm:pt>
    <dgm:pt modelId="{A283A8BF-E9DA-425E-838E-66CD31119E77}" type="pres">
      <dgm:prSet presAssocID="{B8D5B2D4-E999-4B07-89B2-4DA9A4B2FAFE}" presName="hierRoot2" presStyleCnt="0">
        <dgm:presLayoutVars>
          <dgm:hierBranch val="init"/>
        </dgm:presLayoutVars>
      </dgm:prSet>
      <dgm:spPr/>
    </dgm:pt>
    <dgm:pt modelId="{3EBB58FB-EFE2-48B7-A7F4-12A78875B7AA}" type="pres">
      <dgm:prSet presAssocID="{B8D5B2D4-E999-4B07-89B2-4DA9A4B2FAFE}" presName="rootComposite" presStyleCnt="0"/>
      <dgm:spPr/>
    </dgm:pt>
    <dgm:pt modelId="{D9CE5B23-8EE5-4A63-9244-A9CFFABFDD79}" type="pres">
      <dgm:prSet presAssocID="{B8D5B2D4-E999-4B07-89B2-4DA9A4B2FAFE}" presName="rootText" presStyleLbl="node3" presStyleIdx="1" presStyleCnt="10">
        <dgm:presLayoutVars>
          <dgm:chPref val="3"/>
        </dgm:presLayoutVars>
      </dgm:prSet>
      <dgm:spPr/>
    </dgm:pt>
    <dgm:pt modelId="{20C8F4B8-DAC3-4C36-812D-9E031035D2B7}" type="pres">
      <dgm:prSet presAssocID="{B8D5B2D4-E999-4B07-89B2-4DA9A4B2FAFE}" presName="rootConnector" presStyleLbl="node3" presStyleIdx="1" presStyleCnt="10"/>
      <dgm:spPr/>
    </dgm:pt>
    <dgm:pt modelId="{E1934597-83DB-44ED-8810-B32113C21B43}" type="pres">
      <dgm:prSet presAssocID="{B8D5B2D4-E999-4B07-89B2-4DA9A4B2FAFE}" presName="hierChild4" presStyleCnt="0"/>
      <dgm:spPr/>
    </dgm:pt>
    <dgm:pt modelId="{B20E3818-E940-430A-9A99-EF62022F619D}" type="pres">
      <dgm:prSet presAssocID="{B8D5B2D4-E999-4B07-89B2-4DA9A4B2FAFE}" presName="hierChild5" presStyleCnt="0"/>
      <dgm:spPr/>
    </dgm:pt>
    <dgm:pt modelId="{EF167D87-70BA-4D9D-8039-553EB6A4A171}" type="pres">
      <dgm:prSet presAssocID="{124DDA5C-A378-4B60-98A0-29FAF4AB40AB}" presName="Name37" presStyleLbl="parChTrans1D3" presStyleIdx="2" presStyleCnt="10"/>
      <dgm:spPr/>
    </dgm:pt>
    <dgm:pt modelId="{6B8B5712-9F5E-4C41-BBA0-32A138BEC1BF}" type="pres">
      <dgm:prSet presAssocID="{05550B9A-3E31-476A-A8BB-479F58D52608}" presName="hierRoot2" presStyleCnt="0">
        <dgm:presLayoutVars>
          <dgm:hierBranch val="init"/>
        </dgm:presLayoutVars>
      </dgm:prSet>
      <dgm:spPr/>
    </dgm:pt>
    <dgm:pt modelId="{6F27AEC0-69A1-4794-81C0-60BF35B128BE}" type="pres">
      <dgm:prSet presAssocID="{05550B9A-3E31-476A-A8BB-479F58D52608}" presName="rootComposite" presStyleCnt="0"/>
      <dgm:spPr/>
    </dgm:pt>
    <dgm:pt modelId="{6C0B3086-CE50-414F-89C5-11CEBFC38942}" type="pres">
      <dgm:prSet presAssocID="{05550B9A-3E31-476A-A8BB-479F58D52608}" presName="rootText" presStyleLbl="node3" presStyleIdx="2" presStyleCnt="10">
        <dgm:presLayoutVars>
          <dgm:chPref val="3"/>
        </dgm:presLayoutVars>
      </dgm:prSet>
      <dgm:spPr/>
    </dgm:pt>
    <dgm:pt modelId="{3864972C-A291-41D1-9906-70A4AE8DF5BD}" type="pres">
      <dgm:prSet presAssocID="{05550B9A-3E31-476A-A8BB-479F58D52608}" presName="rootConnector" presStyleLbl="node3" presStyleIdx="2" presStyleCnt="10"/>
      <dgm:spPr/>
    </dgm:pt>
    <dgm:pt modelId="{C327E6A9-B30C-432B-9F58-5F5FE05B6623}" type="pres">
      <dgm:prSet presAssocID="{05550B9A-3E31-476A-A8BB-479F58D52608}" presName="hierChild4" presStyleCnt="0"/>
      <dgm:spPr/>
    </dgm:pt>
    <dgm:pt modelId="{5D85D2E6-51A9-4CE9-A52C-0C59A410017A}" type="pres">
      <dgm:prSet presAssocID="{05550B9A-3E31-476A-A8BB-479F58D52608}" presName="hierChild5" presStyleCnt="0"/>
      <dgm:spPr/>
    </dgm:pt>
    <dgm:pt modelId="{C0B091EC-E382-4A40-901D-6E5CD4F1E289}" type="pres">
      <dgm:prSet presAssocID="{67321B4E-D8D9-464A-89D1-9314446870FA}" presName="hierChild5" presStyleCnt="0"/>
      <dgm:spPr/>
    </dgm:pt>
    <dgm:pt modelId="{C75E79C5-6113-4823-984C-9EF1E70C8EF8}" type="pres">
      <dgm:prSet presAssocID="{F9236D5D-3590-4E7F-BAA5-B4F635AC343F}" presName="Name37" presStyleLbl="parChTrans1D2" presStyleIdx="1" presStyleCnt="5"/>
      <dgm:spPr/>
    </dgm:pt>
    <dgm:pt modelId="{9AB3C80E-B899-4B75-AAF5-CC23AB6E0F2F}" type="pres">
      <dgm:prSet presAssocID="{0683472C-83E9-4B7A-8987-FCCAD43DC54F}" presName="hierRoot2" presStyleCnt="0">
        <dgm:presLayoutVars>
          <dgm:hierBranch val="init"/>
        </dgm:presLayoutVars>
      </dgm:prSet>
      <dgm:spPr/>
    </dgm:pt>
    <dgm:pt modelId="{7AC8DC59-3688-47E7-9DF0-34282B4508D3}" type="pres">
      <dgm:prSet presAssocID="{0683472C-83E9-4B7A-8987-FCCAD43DC54F}" presName="rootComposite" presStyleCnt="0"/>
      <dgm:spPr/>
    </dgm:pt>
    <dgm:pt modelId="{F2A0CA4B-EC34-4B35-A340-1C1E456265F1}" type="pres">
      <dgm:prSet presAssocID="{0683472C-83E9-4B7A-8987-FCCAD43DC54F}" presName="rootText" presStyleLbl="node2" presStyleIdx="1" presStyleCnt="5">
        <dgm:presLayoutVars>
          <dgm:chPref val="3"/>
        </dgm:presLayoutVars>
      </dgm:prSet>
      <dgm:spPr/>
    </dgm:pt>
    <dgm:pt modelId="{7D8559A6-C200-4948-81D0-501088350784}" type="pres">
      <dgm:prSet presAssocID="{0683472C-83E9-4B7A-8987-FCCAD43DC54F}" presName="rootConnector" presStyleLbl="node2" presStyleIdx="1" presStyleCnt="5"/>
      <dgm:spPr/>
    </dgm:pt>
    <dgm:pt modelId="{1C44BE26-D363-4336-B12F-D649371D00FA}" type="pres">
      <dgm:prSet presAssocID="{0683472C-83E9-4B7A-8987-FCCAD43DC54F}" presName="hierChild4" presStyleCnt="0"/>
      <dgm:spPr/>
    </dgm:pt>
    <dgm:pt modelId="{FB851197-A1D9-4D21-AA5C-79C77316E0C9}" type="pres">
      <dgm:prSet presAssocID="{6D3E80F2-7ECB-4F57-A36B-4999F9E3DAFB}" presName="Name37" presStyleLbl="parChTrans1D3" presStyleIdx="3" presStyleCnt="10"/>
      <dgm:spPr/>
    </dgm:pt>
    <dgm:pt modelId="{EAE1022B-9458-4C4E-AE21-C947BB92BD09}" type="pres">
      <dgm:prSet presAssocID="{59A9CDBE-25C3-49DC-87A0-48B8E937DEFE}" presName="hierRoot2" presStyleCnt="0">
        <dgm:presLayoutVars>
          <dgm:hierBranch val="init"/>
        </dgm:presLayoutVars>
      </dgm:prSet>
      <dgm:spPr/>
    </dgm:pt>
    <dgm:pt modelId="{41E7E505-784C-4352-8BE6-CEA33664693D}" type="pres">
      <dgm:prSet presAssocID="{59A9CDBE-25C3-49DC-87A0-48B8E937DEFE}" presName="rootComposite" presStyleCnt="0"/>
      <dgm:spPr/>
    </dgm:pt>
    <dgm:pt modelId="{864CE92A-F8FD-4B9F-BB3A-AC48436861FC}" type="pres">
      <dgm:prSet presAssocID="{59A9CDBE-25C3-49DC-87A0-48B8E937DEFE}" presName="rootText" presStyleLbl="node3" presStyleIdx="3" presStyleCnt="10">
        <dgm:presLayoutVars>
          <dgm:chPref val="3"/>
        </dgm:presLayoutVars>
      </dgm:prSet>
      <dgm:spPr/>
    </dgm:pt>
    <dgm:pt modelId="{ED616C22-E6EE-4D11-870B-2441B9BED861}" type="pres">
      <dgm:prSet presAssocID="{59A9CDBE-25C3-49DC-87A0-48B8E937DEFE}" presName="rootConnector" presStyleLbl="node3" presStyleIdx="3" presStyleCnt="10"/>
      <dgm:spPr/>
    </dgm:pt>
    <dgm:pt modelId="{164E17F3-0E9D-448C-81D0-66C8771080CD}" type="pres">
      <dgm:prSet presAssocID="{59A9CDBE-25C3-49DC-87A0-48B8E937DEFE}" presName="hierChild4" presStyleCnt="0"/>
      <dgm:spPr/>
    </dgm:pt>
    <dgm:pt modelId="{5099FC62-5B4F-4C12-AF8D-A676CE88821D}" type="pres">
      <dgm:prSet presAssocID="{59A9CDBE-25C3-49DC-87A0-48B8E937DEFE}" presName="hierChild5" presStyleCnt="0"/>
      <dgm:spPr/>
    </dgm:pt>
    <dgm:pt modelId="{49409714-2125-45CE-8DEC-12EAC331BCB8}" type="pres">
      <dgm:prSet presAssocID="{257AF939-BF82-4569-B009-5BDEA5349DFB}" presName="Name37" presStyleLbl="parChTrans1D3" presStyleIdx="4" presStyleCnt="10"/>
      <dgm:spPr/>
    </dgm:pt>
    <dgm:pt modelId="{167FC619-099D-46B6-A1E4-272EF18E5538}" type="pres">
      <dgm:prSet presAssocID="{1A2F1664-0ACF-40D4-869E-8EB3B88F26F2}" presName="hierRoot2" presStyleCnt="0">
        <dgm:presLayoutVars>
          <dgm:hierBranch val="init"/>
        </dgm:presLayoutVars>
      </dgm:prSet>
      <dgm:spPr/>
    </dgm:pt>
    <dgm:pt modelId="{369D5C1A-5396-419B-B10C-7142553123C7}" type="pres">
      <dgm:prSet presAssocID="{1A2F1664-0ACF-40D4-869E-8EB3B88F26F2}" presName="rootComposite" presStyleCnt="0"/>
      <dgm:spPr/>
    </dgm:pt>
    <dgm:pt modelId="{20766DD1-34D9-4A5C-8A3B-68354A79A223}" type="pres">
      <dgm:prSet presAssocID="{1A2F1664-0ACF-40D4-869E-8EB3B88F26F2}" presName="rootText" presStyleLbl="node3" presStyleIdx="4" presStyleCnt="10">
        <dgm:presLayoutVars>
          <dgm:chPref val="3"/>
        </dgm:presLayoutVars>
      </dgm:prSet>
      <dgm:spPr/>
    </dgm:pt>
    <dgm:pt modelId="{993E7AF2-353A-4ED8-B882-56A9C07A4B3F}" type="pres">
      <dgm:prSet presAssocID="{1A2F1664-0ACF-40D4-869E-8EB3B88F26F2}" presName="rootConnector" presStyleLbl="node3" presStyleIdx="4" presStyleCnt="10"/>
      <dgm:spPr/>
    </dgm:pt>
    <dgm:pt modelId="{28383FE6-2946-47C9-8EB1-780226087886}" type="pres">
      <dgm:prSet presAssocID="{1A2F1664-0ACF-40D4-869E-8EB3B88F26F2}" presName="hierChild4" presStyleCnt="0"/>
      <dgm:spPr/>
    </dgm:pt>
    <dgm:pt modelId="{C94E16FB-B021-42E6-B76C-8CAB547EF427}" type="pres">
      <dgm:prSet presAssocID="{1A2F1664-0ACF-40D4-869E-8EB3B88F26F2}" presName="hierChild5" presStyleCnt="0"/>
      <dgm:spPr/>
    </dgm:pt>
    <dgm:pt modelId="{7FF018B3-83BB-43BD-A65C-69D31D72ABDE}" type="pres">
      <dgm:prSet presAssocID="{0683472C-83E9-4B7A-8987-FCCAD43DC54F}" presName="hierChild5" presStyleCnt="0"/>
      <dgm:spPr/>
    </dgm:pt>
    <dgm:pt modelId="{2607D966-29A7-4A1E-8969-D8E06318FC11}" type="pres">
      <dgm:prSet presAssocID="{8ACE5C0E-8307-481D-9200-17E9E5F2EB41}" presName="hierChild3" presStyleCnt="0"/>
      <dgm:spPr/>
    </dgm:pt>
    <dgm:pt modelId="{F19DEB5F-53DC-4CC5-9FE3-0CA36CF0D495}" type="pres">
      <dgm:prSet presAssocID="{0BE5B8A5-2339-4523-BE8B-FA140CC93D80}" presName="hierRoot1" presStyleCnt="0">
        <dgm:presLayoutVars>
          <dgm:hierBranch val="init"/>
        </dgm:presLayoutVars>
      </dgm:prSet>
      <dgm:spPr/>
    </dgm:pt>
    <dgm:pt modelId="{35FDC3BA-0510-434F-B189-710082A8AA9C}" type="pres">
      <dgm:prSet presAssocID="{0BE5B8A5-2339-4523-BE8B-FA140CC93D80}" presName="rootComposite1" presStyleCnt="0"/>
      <dgm:spPr/>
    </dgm:pt>
    <dgm:pt modelId="{7EC33D37-738C-40B5-954C-2DD5FF56BC0E}" type="pres">
      <dgm:prSet presAssocID="{0BE5B8A5-2339-4523-BE8B-FA140CC93D80}" presName="rootText1" presStyleLbl="node0" presStyleIdx="1" presStyleCnt="3">
        <dgm:presLayoutVars>
          <dgm:chPref val="3"/>
        </dgm:presLayoutVars>
      </dgm:prSet>
      <dgm:spPr/>
    </dgm:pt>
    <dgm:pt modelId="{300F6E63-9F05-4969-A2D6-19ADD9466BF3}" type="pres">
      <dgm:prSet presAssocID="{0BE5B8A5-2339-4523-BE8B-FA140CC93D80}" presName="rootConnector1" presStyleLbl="node1" presStyleIdx="0" presStyleCnt="0"/>
      <dgm:spPr/>
    </dgm:pt>
    <dgm:pt modelId="{C06E8B24-4520-45BC-9486-9127CB83FFD4}" type="pres">
      <dgm:prSet presAssocID="{0BE5B8A5-2339-4523-BE8B-FA140CC93D80}" presName="hierChild2" presStyleCnt="0"/>
      <dgm:spPr/>
    </dgm:pt>
    <dgm:pt modelId="{2F741E7C-7CED-4AB5-AB29-2EF028960174}" type="pres">
      <dgm:prSet presAssocID="{51287D55-D58D-4B2E-A4A8-823F9EBC1840}" presName="Name37" presStyleLbl="parChTrans1D2" presStyleIdx="2" presStyleCnt="5"/>
      <dgm:spPr/>
    </dgm:pt>
    <dgm:pt modelId="{059DBD09-DC06-4676-9042-42201D91DB76}" type="pres">
      <dgm:prSet presAssocID="{0C404DA2-AF2B-4E28-A2BB-4B8E5B5047C6}" presName="hierRoot2" presStyleCnt="0">
        <dgm:presLayoutVars>
          <dgm:hierBranch val="init"/>
        </dgm:presLayoutVars>
      </dgm:prSet>
      <dgm:spPr/>
    </dgm:pt>
    <dgm:pt modelId="{3AD61418-6BAE-4883-AAE1-102E8A2DC2CC}" type="pres">
      <dgm:prSet presAssocID="{0C404DA2-AF2B-4E28-A2BB-4B8E5B5047C6}" presName="rootComposite" presStyleCnt="0"/>
      <dgm:spPr/>
    </dgm:pt>
    <dgm:pt modelId="{7F098363-AC5C-4007-A5DF-0FD533EF4A40}" type="pres">
      <dgm:prSet presAssocID="{0C404DA2-AF2B-4E28-A2BB-4B8E5B5047C6}" presName="rootText" presStyleLbl="node2" presStyleIdx="2" presStyleCnt="5">
        <dgm:presLayoutVars>
          <dgm:chPref val="3"/>
        </dgm:presLayoutVars>
      </dgm:prSet>
      <dgm:spPr/>
    </dgm:pt>
    <dgm:pt modelId="{5DF9E2AF-813D-4E46-B87E-ECDA2D4883E8}" type="pres">
      <dgm:prSet presAssocID="{0C404DA2-AF2B-4E28-A2BB-4B8E5B5047C6}" presName="rootConnector" presStyleLbl="node2" presStyleIdx="2" presStyleCnt="5"/>
      <dgm:spPr/>
    </dgm:pt>
    <dgm:pt modelId="{1C6155BC-4234-462E-8184-8A1F99C2E2C2}" type="pres">
      <dgm:prSet presAssocID="{0C404DA2-AF2B-4E28-A2BB-4B8E5B5047C6}" presName="hierChild4" presStyleCnt="0"/>
      <dgm:spPr/>
    </dgm:pt>
    <dgm:pt modelId="{073F9D6A-5D4D-4370-8553-EF4BF534E204}" type="pres">
      <dgm:prSet presAssocID="{7EBEA63C-1247-4AD1-BEE1-CA7BB6C28B40}" presName="Name37" presStyleLbl="parChTrans1D3" presStyleIdx="5" presStyleCnt="10"/>
      <dgm:spPr/>
    </dgm:pt>
    <dgm:pt modelId="{9623DB2A-FA0A-4AF5-91E2-10352405BC4B}" type="pres">
      <dgm:prSet presAssocID="{FCB86A0E-0FEA-48E3-B346-2BC0F7E7543A}" presName="hierRoot2" presStyleCnt="0">
        <dgm:presLayoutVars>
          <dgm:hierBranch val="init"/>
        </dgm:presLayoutVars>
      </dgm:prSet>
      <dgm:spPr/>
    </dgm:pt>
    <dgm:pt modelId="{FDFEB450-67CB-4D78-9953-CE7F87200D22}" type="pres">
      <dgm:prSet presAssocID="{FCB86A0E-0FEA-48E3-B346-2BC0F7E7543A}" presName="rootComposite" presStyleCnt="0"/>
      <dgm:spPr/>
    </dgm:pt>
    <dgm:pt modelId="{9DED4683-BCFD-461D-964E-36D9C879A6A0}" type="pres">
      <dgm:prSet presAssocID="{FCB86A0E-0FEA-48E3-B346-2BC0F7E7543A}" presName="rootText" presStyleLbl="node3" presStyleIdx="5" presStyleCnt="10">
        <dgm:presLayoutVars>
          <dgm:chPref val="3"/>
        </dgm:presLayoutVars>
      </dgm:prSet>
      <dgm:spPr/>
    </dgm:pt>
    <dgm:pt modelId="{7096E4A5-D7C7-4A7F-A754-8C5762B8B2DD}" type="pres">
      <dgm:prSet presAssocID="{FCB86A0E-0FEA-48E3-B346-2BC0F7E7543A}" presName="rootConnector" presStyleLbl="node3" presStyleIdx="5" presStyleCnt="10"/>
      <dgm:spPr/>
    </dgm:pt>
    <dgm:pt modelId="{28B4A518-4DFD-4316-947F-C1884091C6EC}" type="pres">
      <dgm:prSet presAssocID="{FCB86A0E-0FEA-48E3-B346-2BC0F7E7543A}" presName="hierChild4" presStyleCnt="0"/>
      <dgm:spPr/>
    </dgm:pt>
    <dgm:pt modelId="{2854812B-2F6E-406C-A112-81C54C1F003A}" type="pres">
      <dgm:prSet presAssocID="{FCB86A0E-0FEA-48E3-B346-2BC0F7E7543A}" presName="hierChild5" presStyleCnt="0"/>
      <dgm:spPr/>
    </dgm:pt>
    <dgm:pt modelId="{CCB905B6-4488-47EF-A7B5-1BDD3076ADAF}" type="pres">
      <dgm:prSet presAssocID="{652A4A94-E08E-4865-9356-F8CCEADDF47C}" presName="Name37" presStyleLbl="parChTrans1D3" presStyleIdx="6" presStyleCnt="10"/>
      <dgm:spPr/>
    </dgm:pt>
    <dgm:pt modelId="{1A361ED4-F44A-4E29-A545-9DDACB170E8F}" type="pres">
      <dgm:prSet presAssocID="{DFF6D093-6EE7-468D-9DAA-E8F791637690}" presName="hierRoot2" presStyleCnt="0">
        <dgm:presLayoutVars>
          <dgm:hierBranch val="init"/>
        </dgm:presLayoutVars>
      </dgm:prSet>
      <dgm:spPr/>
    </dgm:pt>
    <dgm:pt modelId="{E20517FE-B7B1-456F-ACC9-B8FC2F79AC9E}" type="pres">
      <dgm:prSet presAssocID="{DFF6D093-6EE7-468D-9DAA-E8F791637690}" presName="rootComposite" presStyleCnt="0"/>
      <dgm:spPr/>
    </dgm:pt>
    <dgm:pt modelId="{240512CC-7905-4093-864E-EB0A640AD6D9}" type="pres">
      <dgm:prSet presAssocID="{DFF6D093-6EE7-468D-9DAA-E8F791637690}" presName="rootText" presStyleLbl="node3" presStyleIdx="6" presStyleCnt="10">
        <dgm:presLayoutVars>
          <dgm:chPref val="3"/>
        </dgm:presLayoutVars>
      </dgm:prSet>
      <dgm:spPr/>
    </dgm:pt>
    <dgm:pt modelId="{876C57C6-EFA9-4E23-A3AB-414FF7F83303}" type="pres">
      <dgm:prSet presAssocID="{DFF6D093-6EE7-468D-9DAA-E8F791637690}" presName="rootConnector" presStyleLbl="node3" presStyleIdx="6" presStyleCnt="10"/>
      <dgm:spPr/>
    </dgm:pt>
    <dgm:pt modelId="{825902EA-800E-4C16-95AE-FE4A6466076E}" type="pres">
      <dgm:prSet presAssocID="{DFF6D093-6EE7-468D-9DAA-E8F791637690}" presName="hierChild4" presStyleCnt="0"/>
      <dgm:spPr/>
    </dgm:pt>
    <dgm:pt modelId="{FE64539F-0A5D-4AF7-90AB-5BEC4261E089}" type="pres">
      <dgm:prSet presAssocID="{DFF6D093-6EE7-468D-9DAA-E8F791637690}" presName="hierChild5" presStyleCnt="0"/>
      <dgm:spPr/>
    </dgm:pt>
    <dgm:pt modelId="{29568EE4-E1B1-4164-BC87-1AFFD75F047F}" type="pres">
      <dgm:prSet presAssocID="{A7D5E873-D6C5-403A-AD92-A528130AE823}" presName="Name37" presStyleLbl="parChTrans1D3" presStyleIdx="7" presStyleCnt="10"/>
      <dgm:spPr/>
    </dgm:pt>
    <dgm:pt modelId="{24CC0DE5-1CAF-43E4-8F9A-7CAC1A3370A8}" type="pres">
      <dgm:prSet presAssocID="{EA9FCAD7-2F55-42AF-AD46-67B6ADC1410C}" presName="hierRoot2" presStyleCnt="0">
        <dgm:presLayoutVars>
          <dgm:hierBranch val="init"/>
        </dgm:presLayoutVars>
      </dgm:prSet>
      <dgm:spPr/>
    </dgm:pt>
    <dgm:pt modelId="{9473F66C-CA2D-48ED-8CB6-436B83E22FFE}" type="pres">
      <dgm:prSet presAssocID="{EA9FCAD7-2F55-42AF-AD46-67B6ADC1410C}" presName="rootComposite" presStyleCnt="0"/>
      <dgm:spPr/>
    </dgm:pt>
    <dgm:pt modelId="{06FFE692-788A-4735-9B54-DE47A6E49781}" type="pres">
      <dgm:prSet presAssocID="{EA9FCAD7-2F55-42AF-AD46-67B6ADC1410C}" presName="rootText" presStyleLbl="node3" presStyleIdx="7" presStyleCnt="10">
        <dgm:presLayoutVars>
          <dgm:chPref val="3"/>
        </dgm:presLayoutVars>
      </dgm:prSet>
      <dgm:spPr/>
    </dgm:pt>
    <dgm:pt modelId="{D9FDA2D9-3A15-418C-AD7C-816FB10B3A0C}" type="pres">
      <dgm:prSet presAssocID="{EA9FCAD7-2F55-42AF-AD46-67B6ADC1410C}" presName="rootConnector" presStyleLbl="node3" presStyleIdx="7" presStyleCnt="10"/>
      <dgm:spPr/>
    </dgm:pt>
    <dgm:pt modelId="{904E59FB-1434-4872-B90C-7A92BD697F69}" type="pres">
      <dgm:prSet presAssocID="{EA9FCAD7-2F55-42AF-AD46-67B6ADC1410C}" presName="hierChild4" presStyleCnt="0"/>
      <dgm:spPr/>
    </dgm:pt>
    <dgm:pt modelId="{EDE77526-18F3-4575-BEAC-615B70C90706}" type="pres">
      <dgm:prSet presAssocID="{EA9FCAD7-2F55-42AF-AD46-67B6ADC1410C}" presName="hierChild5" presStyleCnt="0"/>
      <dgm:spPr/>
    </dgm:pt>
    <dgm:pt modelId="{AB602F61-DB61-4A35-ACE8-D029E9547F31}" type="pres">
      <dgm:prSet presAssocID="{0C404DA2-AF2B-4E28-A2BB-4B8E5B5047C6}" presName="hierChild5" presStyleCnt="0"/>
      <dgm:spPr/>
    </dgm:pt>
    <dgm:pt modelId="{19B435AA-5DB4-4A57-AB31-40EF2CBD3FF7}" type="pres">
      <dgm:prSet presAssocID="{68D49771-2F5A-402A-AA95-37588B38CA2F}" presName="Name37" presStyleLbl="parChTrans1D2" presStyleIdx="3" presStyleCnt="5"/>
      <dgm:spPr/>
    </dgm:pt>
    <dgm:pt modelId="{E6783AC6-217A-4882-A97F-D0F7F24087AD}" type="pres">
      <dgm:prSet presAssocID="{EE4B8F8B-EA28-4F4B-9964-EC37B0757E9A}" presName="hierRoot2" presStyleCnt="0">
        <dgm:presLayoutVars>
          <dgm:hierBranch val="init"/>
        </dgm:presLayoutVars>
      </dgm:prSet>
      <dgm:spPr/>
    </dgm:pt>
    <dgm:pt modelId="{6A61005F-4FD1-4A07-877D-2FD8356CC7A6}" type="pres">
      <dgm:prSet presAssocID="{EE4B8F8B-EA28-4F4B-9964-EC37B0757E9A}" presName="rootComposite" presStyleCnt="0"/>
      <dgm:spPr/>
    </dgm:pt>
    <dgm:pt modelId="{A19660EA-CFD6-44BB-B0EE-9CB60BBDD8B9}" type="pres">
      <dgm:prSet presAssocID="{EE4B8F8B-EA28-4F4B-9964-EC37B0757E9A}" presName="rootText" presStyleLbl="node2" presStyleIdx="3" presStyleCnt="5">
        <dgm:presLayoutVars>
          <dgm:chPref val="3"/>
        </dgm:presLayoutVars>
      </dgm:prSet>
      <dgm:spPr/>
    </dgm:pt>
    <dgm:pt modelId="{3ED877C1-4B7F-47CF-B403-1689E9D2864C}" type="pres">
      <dgm:prSet presAssocID="{EE4B8F8B-EA28-4F4B-9964-EC37B0757E9A}" presName="rootConnector" presStyleLbl="node2" presStyleIdx="3" presStyleCnt="5"/>
      <dgm:spPr/>
    </dgm:pt>
    <dgm:pt modelId="{18872F23-5E09-486F-BF64-2AC2A77E9345}" type="pres">
      <dgm:prSet presAssocID="{EE4B8F8B-EA28-4F4B-9964-EC37B0757E9A}" presName="hierChild4" presStyleCnt="0"/>
      <dgm:spPr/>
    </dgm:pt>
    <dgm:pt modelId="{63B34C3A-F75A-4187-9148-B405FDEA6ED1}" type="pres">
      <dgm:prSet presAssocID="{332D8FCD-D56C-4B21-B9F9-71338EE37A62}" presName="Name37" presStyleLbl="parChTrans1D3" presStyleIdx="8" presStyleCnt="10"/>
      <dgm:spPr/>
    </dgm:pt>
    <dgm:pt modelId="{D2A3564E-2897-4EDD-840D-A7CFD7C223FF}" type="pres">
      <dgm:prSet presAssocID="{6BACD86A-43A3-4761-8FD2-75B95D6CDEEC}" presName="hierRoot2" presStyleCnt="0">
        <dgm:presLayoutVars>
          <dgm:hierBranch val="init"/>
        </dgm:presLayoutVars>
      </dgm:prSet>
      <dgm:spPr/>
    </dgm:pt>
    <dgm:pt modelId="{A3AE5366-1CA1-4619-B3F2-E961AB5AE943}" type="pres">
      <dgm:prSet presAssocID="{6BACD86A-43A3-4761-8FD2-75B95D6CDEEC}" presName="rootComposite" presStyleCnt="0"/>
      <dgm:spPr/>
    </dgm:pt>
    <dgm:pt modelId="{CA953129-881B-44B8-B284-E9BF798C1E9D}" type="pres">
      <dgm:prSet presAssocID="{6BACD86A-43A3-4761-8FD2-75B95D6CDEEC}" presName="rootText" presStyleLbl="node3" presStyleIdx="8" presStyleCnt="10">
        <dgm:presLayoutVars>
          <dgm:chPref val="3"/>
        </dgm:presLayoutVars>
      </dgm:prSet>
      <dgm:spPr/>
    </dgm:pt>
    <dgm:pt modelId="{45F45D49-94A8-4DFC-9A41-7269C88F5D7F}" type="pres">
      <dgm:prSet presAssocID="{6BACD86A-43A3-4761-8FD2-75B95D6CDEEC}" presName="rootConnector" presStyleLbl="node3" presStyleIdx="8" presStyleCnt="10"/>
      <dgm:spPr/>
    </dgm:pt>
    <dgm:pt modelId="{763CB484-D3F8-4105-B8F4-F27982D6F4AC}" type="pres">
      <dgm:prSet presAssocID="{6BACD86A-43A3-4761-8FD2-75B95D6CDEEC}" presName="hierChild4" presStyleCnt="0"/>
      <dgm:spPr/>
    </dgm:pt>
    <dgm:pt modelId="{3D31641F-B363-4E85-91D9-E116DFFC8A2E}" type="pres">
      <dgm:prSet presAssocID="{6BACD86A-43A3-4761-8FD2-75B95D6CDEEC}" presName="hierChild5" presStyleCnt="0"/>
      <dgm:spPr/>
    </dgm:pt>
    <dgm:pt modelId="{CAFB8355-B030-4973-998E-9CBBF59A3C91}" type="pres">
      <dgm:prSet presAssocID="{EE4B8F8B-EA28-4F4B-9964-EC37B0757E9A}" presName="hierChild5" presStyleCnt="0"/>
      <dgm:spPr/>
    </dgm:pt>
    <dgm:pt modelId="{A67BF6C4-3761-4614-AC72-DC045489B1CA}" type="pres">
      <dgm:prSet presAssocID="{0BE5B8A5-2339-4523-BE8B-FA140CC93D80}" presName="hierChild3" presStyleCnt="0"/>
      <dgm:spPr/>
    </dgm:pt>
    <dgm:pt modelId="{71A3ACE1-A104-4DA3-88A6-1E3E139E367F}" type="pres">
      <dgm:prSet presAssocID="{62ABCEC9-4AF5-413D-B375-156D63020B68}" presName="hierRoot1" presStyleCnt="0">
        <dgm:presLayoutVars>
          <dgm:hierBranch val="init"/>
        </dgm:presLayoutVars>
      </dgm:prSet>
      <dgm:spPr/>
    </dgm:pt>
    <dgm:pt modelId="{4364C133-4154-4F8D-9F62-4938558C7F74}" type="pres">
      <dgm:prSet presAssocID="{62ABCEC9-4AF5-413D-B375-156D63020B68}" presName="rootComposite1" presStyleCnt="0"/>
      <dgm:spPr/>
    </dgm:pt>
    <dgm:pt modelId="{CCF54C2E-6BD6-4AD5-8ACE-FD2244E06658}" type="pres">
      <dgm:prSet presAssocID="{62ABCEC9-4AF5-413D-B375-156D63020B68}" presName="rootText1" presStyleLbl="node0" presStyleIdx="2" presStyleCnt="3">
        <dgm:presLayoutVars>
          <dgm:chPref val="3"/>
        </dgm:presLayoutVars>
      </dgm:prSet>
      <dgm:spPr/>
    </dgm:pt>
    <dgm:pt modelId="{A9D664B2-9ED6-45A6-B69F-FB2B687D53F9}" type="pres">
      <dgm:prSet presAssocID="{62ABCEC9-4AF5-413D-B375-156D63020B68}" presName="rootConnector1" presStyleLbl="node1" presStyleIdx="0" presStyleCnt="0"/>
      <dgm:spPr/>
    </dgm:pt>
    <dgm:pt modelId="{8F400856-4113-439C-AB16-9F91D308D265}" type="pres">
      <dgm:prSet presAssocID="{62ABCEC9-4AF5-413D-B375-156D63020B68}" presName="hierChild2" presStyleCnt="0"/>
      <dgm:spPr/>
    </dgm:pt>
    <dgm:pt modelId="{801DF789-0195-4537-872F-5D05211A9C5D}" type="pres">
      <dgm:prSet presAssocID="{4D18677E-3754-4626-80E5-31EF0AAE09DA}" presName="Name37" presStyleLbl="parChTrans1D2" presStyleIdx="4" presStyleCnt="5"/>
      <dgm:spPr/>
    </dgm:pt>
    <dgm:pt modelId="{1A978890-1014-47FD-B73E-48372024BB6F}" type="pres">
      <dgm:prSet presAssocID="{2336F97D-E5E8-409D-9813-62A1DF6C704B}" presName="hierRoot2" presStyleCnt="0">
        <dgm:presLayoutVars>
          <dgm:hierBranch val="init"/>
        </dgm:presLayoutVars>
      </dgm:prSet>
      <dgm:spPr/>
    </dgm:pt>
    <dgm:pt modelId="{6FB19DD9-76E7-43E3-953F-AF5F6D87BBD2}" type="pres">
      <dgm:prSet presAssocID="{2336F97D-E5E8-409D-9813-62A1DF6C704B}" presName="rootComposite" presStyleCnt="0"/>
      <dgm:spPr/>
    </dgm:pt>
    <dgm:pt modelId="{DA616A91-3787-4613-8FAC-0F83BBBDE413}" type="pres">
      <dgm:prSet presAssocID="{2336F97D-E5E8-409D-9813-62A1DF6C704B}" presName="rootText" presStyleLbl="node2" presStyleIdx="4" presStyleCnt="5">
        <dgm:presLayoutVars>
          <dgm:chPref val="3"/>
        </dgm:presLayoutVars>
      </dgm:prSet>
      <dgm:spPr/>
    </dgm:pt>
    <dgm:pt modelId="{B69E2075-B78E-4B4B-8676-105A0F483E76}" type="pres">
      <dgm:prSet presAssocID="{2336F97D-E5E8-409D-9813-62A1DF6C704B}" presName="rootConnector" presStyleLbl="node2" presStyleIdx="4" presStyleCnt="5"/>
      <dgm:spPr/>
    </dgm:pt>
    <dgm:pt modelId="{67A2B991-5D24-4CBB-BA12-C3CD70BBC3A6}" type="pres">
      <dgm:prSet presAssocID="{2336F97D-E5E8-409D-9813-62A1DF6C704B}" presName="hierChild4" presStyleCnt="0"/>
      <dgm:spPr/>
    </dgm:pt>
    <dgm:pt modelId="{CC60823C-B32B-427E-AB1C-2F8265EF2200}" type="pres">
      <dgm:prSet presAssocID="{E5C3D12D-6D47-4564-98CC-7F9E94FFD015}" presName="Name37" presStyleLbl="parChTrans1D3" presStyleIdx="9" presStyleCnt="10"/>
      <dgm:spPr/>
    </dgm:pt>
    <dgm:pt modelId="{0795F92A-36DD-4633-B1F0-9418986436AB}" type="pres">
      <dgm:prSet presAssocID="{F2AEFDA1-55E2-4BB6-AFE3-A9718EEB262D}" presName="hierRoot2" presStyleCnt="0">
        <dgm:presLayoutVars>
          <dgm:hierBranch val="init"/>
        </dgm:presLayoutVars>
      </dgm:prSet>
      <dgm:spPr/>
    </dgm:pt>
    <dgm:pt modelId="{4BE2A06A-1BA1-4721-A5A2-F40FDA9A6687}" type="pres">
      <dgm:prSet presAssocID="{F2AEFDA1-55E2-4BB6-AFE3-A9718EEB262D}" presName="rootComposite" presStyleCnt="0"/>
      <dgm:spPr/>
    </dgm:pt>
    <dgm:pt modelId="{AD814677-6191-46FB-86AD-AE0AF9AF79ED}" type="pres">
      <dgm:prSet presAssocID="{F2AEFDA1-55E2-4BB6-AFE3-A9718EEB262D}" presName="rootText" presStyleLbl="node3" presStyleIdx="9" presStyleCnt="10">
        <dgm:presLayoutVars>
          <dgm:chPref val="3"/>
        </dgm:presLayoutVars>
      </dgm:prSet>
      <dgm:spPr/>
    </dgm:pt>
    <dgm:pt modelId="{F50D3511-2CB2-4825-B5D6-25203E2ADA0A}" type="pres">
      <dgm:prSet presAssocID="{F2AEFDA1-55E2-4BB6-AFE3-A9718EEB262D}" presName="rootConnector" presStyleLbl="node3" presStyleIdx="9" presStyleCnt="10"/>
      <dgm:spPr/>
    </dgm:pt>
    <dgm:pt modelId="{453727B1-43F0-4BD3-B854-63CCD4F6AF39}" type="pres">
      <dgm:prSet presAssocID="{F2AEFDA1-55E2-4BB6-AFE3-A9718EEB262D}" presName="hierChild4" presStyleCnt="0"/>
      <dgm:spPr/>
    </dgm:pt>
    <dgm:pt modelId="{CF918591-9557-4208-847C-E2D3DA74D04A}" type="pres">
      <dgm:prSet presAssocID="{F2AEFDA1-55E2-4BB6-AFE3-A9718EEB262D}" presName="hierChild5" presStyleCnt="0"/>
      <dgm:spPr/>
    </dgm:pt>
    <dgm:pt modelId="{BBEEAFE3-84D8-4B0A-8AEF-8F7F2EDC7A90}" type="pres">
      <dgm:prSet presAssocID="{2336F97D-E5E8-409D-9813-62A1DF6C704B}" presName="hierChild5" presStyleCnt="0"/>
      <dgm:spPr/>
    </dgm:pt>
    <dgm:pt modelId="{2AFCAB54-4544-4C08-9FEF-6EEEB85B5C88}" type="pres">
      <dgm:prSet presAssocID="{62ABCEC9-4AF5-413D-B375-156D63020B68}" presName="hierChild3" presStyleCnt="0"/>
      <dgm:spPr/>
    </dgm:pt>
  </dgm:ptLst>
  <dgm:cxnLst>
    <dgm:cxn modelId="{9C7F6800-C5FC-4DAE-B183-F291020704B2}" type="presOf" srcId="{4D18677E-3754-4626-80E5-31EF0AAE09DA}" destId="{801DF789-0195-4537-872F-5D05211A9C5D}" srcOrd="0" destOrd="0" presId="urn:microsoft.com/office/officeart/2005/8/layout/orgChart1"/>
    <dgm:cxn modelId="{669BB50D-C179-4397-8AE2-CFDB1993AB89}" type="presOf" srcId="{E5C3D12D-6D47-4564-98CC-7F9E94FFD015}" destId="{CC60823C-B32B-427E-AB1C-2F8265EF2200}" srcOrd="0" destOrd="0" presId="urn:microsoft.com/office/officeart/2005/8/layout/orgChart1"/>
    <dgm:cxn modelId="{8D0D2E0F-88E9-4CA6-BAD2-D72081B6B166}" srcId="{0683472C-83E9-4B7A-8987-FCCAD43DC54F}" destId="{1A2F1664-0ACF-40D4-869E-8EB3B88F26F2}" srcOrd="1" destOrd="0" parTransId="{257AF939-BF82-4569-B009-5BDEA5349DFB}" sibTransId="{0C6EC066-0849-4C9C-A353-700A8A1A5279}"/>
    <dgm:cxn modelId="{12666611-B173-4F20-9C0B-06D55745D67F}" type="presOf" srcId="{DFF6D093-6EE7-468D-9DAA-E8F791637690}" destId="{240512CC-7905-4093-864E-EB0A640AD6D9}" srcOrd="0" destOrd="0" presId="urn:microsoft.com/office/officeart/2005/8/layout/orgChart1"/>
    <dgm:cxn modelId="{D51FE612-0735-47BC-A606-4BE1EB61F35E}" type="presOf" srcId="{0BE5B8A5-2339-4523-BE8B-FA140CC93D80}" destId="{7EC33D37-738C-40B5-954C-2DD5FF56BC0E}" srcOrd="0" destOrd="0" presId="urn:microsoft.com/office/officeart/2005/8/layout/orgChart1"/>
    <dgm:cxn modelId="{EFB95814-85DF-4654-9960-8C008B813BEE}" srcId="{8ACE5C0E-8307-481D-9200-17E9E5F2EB41}" destId="{0683472C-83E9-4B7A-8987-FCCAD43DC54F}" srcOrd="1" destOrd="0" parTransId="{F9236D5D-3590-4E7F-BAA5-B4F635AC343F}" sibTransId="{15911E97-476A-4FB4-B764-8FCC8D5893AE}"/>
    <dgm:cxn modelId="{A243E41A-ABA6-479E-B9B9-70E46A17FAF2}" srcId="{67321B4E-D8D9-464A-89D1-9314446870FA}" destId="{05550B9A-3E31-476A-A8BB-479F58D52608}" srcOrd="2" destOrd="0" parTransId="{124DDA5C-A378-4B60-98A0-29FAF4AB40AB}" sibTransId="{3E7C4251-3290-4498-931B-4445C8BEF6FF}"/>
    <dgm:cxn modelId="{1532761C-4C1C-4280-88C8-2E7E513E1501}" type="presOf" srcId="{68D49771-2F5A-402A-AA95-37588B38CA2F}" destId="{19B435AA-5DB4-4A57-AB31-40EF2CBD3FF7}" srcOrd="0" destOrd="0" presId="urn:microsoft.com/office/officeart/2005/8/layout/orgChart1"/>
    <dgm:cxn modelId="{E5209224-25B7-4914-9B84-DE4F7AA00820}" type="presOf" srcId="{257AF939-BF82-4569-B009-5BDEA5349DFB}" destId="{49409714-2125-45CE-8DEC-12EAC331BCB8}" srcOrd="0" destOrd="0" presId="urn:microsoft.com/office/officeart/2005/8/layout/orgChart1"/>
    <dgm:cxn modelId="{A56EFF27-7AEE-4B23-88A5-1042B34F7263}" srcId="{0BE5B8A5-2339-4523-BE8B-FA140CC93D80}" destId="{EE4B8F8B-EA28-4F4B-9964-EC37B0757E9A}" srcOrd="1" destOrd="0" parTransId="{68D49771-2F5A-402A-AA95-37588B38CA2F}" sibTransId="{D09634F0-68D8-4831-80AA-3EB6512F71DC}"/>
    <dgm:cxn modelId="{1089CA2A-4E5E-41FB-A7B4-D5EE3AC1CCBC}" type="presOf" srcId="{51287D55-D58D-4B2E-A4A8-823F9EBC1840}" destId="{2F741E7C-7CED-4AB5-AB29-2EF028960174}" srcOrd="0" destOrd="0" presId="urn:microsoft.com/office/officeart/2005/8/layout/orgChart1"/>
    <dgm:cxn modelId="{CCC4F82F-248F-48BE-89F3-E9C44A8CCEC2}" type="presOf" srcId="{F192CE4A-9E33-4581-9B78-DBC11AA7EDA1}" destId="{A2D3CF1D-869E-4E2B-9969-24FA074A47B7}" srcOrd="1" destOrd="0" presId="urn:microsoft.com/office/officeart/2005/8/layout/orgChart1"/>
    <dgm:cxn modelId="{D6F06238-645E-4707-914C-FBA5DB3B3B2F}" srcId="{C82AF298-9685-4432-9A13-1F15A9DCF318}" destId="{62ABCEC9-4AF5-413D-B375-156D63020B68}" srcOrd="2" destOrd="0" parTransId="{AB985B0C-0382-439C-93E5-455A3657D4CD}" sibTransId="{3F51AEA2-AC2E-4FE9-BC29-7369D36EA666}"/>
    <dgm:cxn modelId="{3EAC4139-DB7A-45FA-A4D8-6F00510F96DA}" srcId="{67321B4E-D8D9-464A-89D1-9314446870FA}" destId="{F192CE4A-9E33-4581-9B78-DBC11AA7EDA1}" srcOrd="0" destOrd="0" parTransId="{D1AA22E5-0728-47EC-A84F-0F3A78809390}" sibTransId="{B539AE1F-8B8C-41F0-B66D-929F890B5186}"/>
    <dgm:cxn modelId="{65516B39-02A0-47B5-A6A2-7772D36C8566}" type="presOf" srcId="{9BF45317-5AED-4277-B508-13C9504ECFD8}" destId="{0F6B13EC-BC3F-4A25-AF16-AD7ECB2F0CF4}" srcOrd="0" destOrd="0" presId="urn:microsoft.com/office/officeart/2005/8/layout/orgChart1"/>
    <dgm:cxn modelId="{596BDB3C-3824-4432-89DF-88A5BEDB2550}" type="presOf" srcId="{7EBEA63C-1247-4AD1-BEE1-CA7BB6C28B40}" destId="{073F9D6A-5D4D-4370-8553-EF4BF534E204}" srcOrd="0" destOrd="0" presId="urn:microsoft.com/office/officeart/2005/8/layout/orgChart1"/>
    <dgm:cxn modelId="{4A4A573D-9D1B-43BD-9B58-A73A0F1CAFF0}" type="presOf" srcId="{05550B9A-3E31-476A-A8BB-479F58D52608}" destId="{3864972C-A291-41D1-9906-70A4AE8DF5BD}" srcOrd="1" destOrd="0" presId="urn:microsoft.com/office/officeart/2005/8/layout/orgChart1"/>
    <dgm:cxn modelId="{DA333A40-E786-40C4-80B3-66E47BA1FB70}" type="presOf" srcId="{F2AEFDA1-55E2-4BB6-AFE3-A9718EEB262D}" destId="{AD814677-6191-46FB-86AD-AE0AF9AF79ED}" srcOrd="0" destOrd="0" presId="urn:microsoft.com/office/officeart/2005/8/layout/orgChart1"/>
    <dgm:cxn modelId="{845A905B-49ED-46F9-8934-1722742A8A91}" srcId="{C82AF298-9685-4432-9A13-1F15A9DCF318}" destId="{0BE5B8A5-2339-4523-BE8B-FA140CC93D80}" srcOrd="1" destOrd="0" parTransId="{91C58B22-8DE4-44F5-BBF5-06BB95ED36F4}" sibTransId="{1FAC7ADC-2705-4E05-940B-383A6E86B645}"/>
    <dgm:cxn modelId="{7EF72560-2DD5-4989-B613-D19C2156F24A}" srcId="{0683472C-83E9-4B7A-8987-FCCAD43DC54F}" destId="{59A9CDBE-25C3-49DC-87A0-48B8E937DEFE}" srcOrd="0" destOrd="0" parTransId="{6D3E80F2-7ECB-4F57-A36B-4999F9E3DAFB}" sibTransId="{C4B899B5-EE3C-4142-AE56-04D5D12A2C33}"/>
    <dgm:cxn modelId="{3D096D42-4CBB-42CC-962C-EC4BB39725DC}" type="presOf" srcId="{DFF6D093-6EE7-468D-9DAA-E8F791637690}" destId="{876C57C6-EFA9-4E23-A3AB-414FF7F83303}" srcOrd="1" destOrd="0" presId="urn:microsoft.com/office/officeart/2005/8/layout/orgChart1"/>
    <dgm:cxn modelId="{A04BDD63-32F6-4F3F-BE35-ABFA4129E6A3}" srcId="{0C404DA2-AF2B-4E28-A2BB-4B8E5B5047C6}" destId="{FCB86A0E-0FEA-48E3-B346-2BC0F7E7543A}" srcOrd="0" destOrd="0" parTransId="{7EBEA63C-1247-4AD1-BEE1-CA7BB6C28B40}" sibTransId="{1B61B0F7-817F-4247-B0F9-CE6639B7BA3E}"/>
    <dgm:cxn modelId="{4DC99265-AC78-42AE-8AA3-01BCB6129C13}" type="presOf" srcId="{8ACE5C0E-8307-481D-9200-17E9E5F2EB41}" destId="{9821E191-D97A-42A9-948F-B4E28B081002}" srcOrd="0" destOrd="0" presId="urn:microsoft.com/office/officeart/2005/8/layout/orgChart1"/>
    <dgm:cxn modelId="{1B6F8F4A-2946-4141-8300-C516AE49EBC8}" type="presOf" srcId="{67321B4E-D8D9-464A-89D1-9314446870FA}" destId="{DF2BB775-7B7B-4A07-ABF0-2757C459C624}" srcOrd="1" destOrd="0" presId="urn:microsoft.com/office/officeart/2005/8/layout/orgChart1"/>
    <dgm:cxn modelId="{3863DA6B-6F23-41FA-8AB3-6E37DE2E2C49}" srcId="{67321B4E-D8D9-464A-89D1-9314446870FA}" destId="{B8D5B2D4-E999-4B07-89B2-4DA9A4B2FAFE}" srcOrd="1" destOrd="0" parTransId="{AA68EFA2-9195-4B98-8B88-F81EFE4C455B}" sibTransId="{A5DB8519-63FE-4828-A67A-2D20A0868637}"/>
    <dgm:cxn modelId="{15F6E64B-B535-4AAF-A305-1842B7FFFF77}" type="presOf" srcId="{B8D5B2D4-E999-4B07-89B2-4DA9A4B2FAFE}" destId="{20C8F4B8-DAC3-4C36-812D-9E031035D2B7}" srcOrd="1" destOrd="0" presId="urn:microsoft.com/office/officeart/2005/8/layout/orgChart1"/>
    <dgm:cxn modelId="{1AB97E71-4879-4A13-86E0-A49060CF6CF9}" type="presOf" srcId="{FCB86A0E-0FEA-48E3-B346-2BC0F7E7543A}" destId="{7096E4A5-D7C7-4A7F-A754-8C5762B8B2DD}" srcOrd="1" destOrd="0" presId="urn:microsoft.com/office/officeart/2005/8/layout/orgChart1"/>
    <dgm:cxn modelId="{EDEDA672-F056-4B6A-9E2A-E8F205B0E688}" type="presOf" srcId="{0C404DA2-AF2B-4E28-A2BB-4B8E5B5047C6}" destId="{5DF9E2AF-813D-4E46-B87E-ECDA2D4883E8}" srcOrd="1" destOrd="0" presId="urn:microsoft.com/office/officeart/2005/8/layout/orgChart1"/>
    <dgm:cxn modelId="{C2138353-53A6-4D64-8864-1D862AC4B094}" type="presOf" srcId="{B8D5B2D4-E999-4B07-89B2-4DA9A4B2FAFE}" destId="{D9CE5B23-8EE5-4A63-9244-A9CFFABFDD79}" srcOrd="0" destOrd="0" presId="urn:microsoft.com/office/officeart/2005/8/layout/orgChart1"/>
    <dgm:cxn modelId="{4124D959-0DD6-4C85-AB67-48CF301DFE78}" type="presOf" srcId="{D1AA22E5-0728-47EC-A84F-0F3A78809390}" destId="{DCFE5D3D-389F-49D8-B001-CCF31B411214}" srcOrd="0" destOrd="0" presId="urn:microsoft.com/office/officeart/2005/8/layout/orgChart1"/>
    <dgm:cxn modelId="{025C517A-4E72-4153-BD3F-E16BFF989682}" type="presOf" srcId="{05550B9A-3E31-476A-A8BB-479F58D52608}" destId="{6C0B3086-CE50-414F-89C5-11CEBFC38942}" srcOrd="0" destOrd="0" presId="urn:microsoft.com/office/officeart/2005/8/layout/orgChart1"/>
    <dgm:cxn modelId="{20D1F380-26A7-45C1-8D05-BEAD1922E198}" type="presOf" srcId="{8ACE5C0E-8307-481D-9200-17E9E5F2EB41}" destId="{18CDD974-A118-4AEF-9B21-16E5AA868D4D}" srcOrd="1" destOrd="0" presId="urn:microsoft.com/office/officeart/2005/8/layout/orgChart1"/>
    <dgm:cxn modelId="{E49FE481-051B-4FC1-AABC-1E206605606A}" type="presOf" srcId="{EE4B8F8B-EA28-4F4B-9964-EC37B0757E9A}" destId="{A19660EA-CFD6-44BB-B0EE-9CB60BBDD8B9}" srcOrd="0" destOrd="0" presId="urn:microsoft.com/office/officeart/2005/8/layout/orgChart1"/>
    <dgm:cxn modelId="{107C0785-D089-4A68-8341-4103DD3B9A01}" type="presOf" srcId="{EA9FCAD7-2F55-42AF-AD46-67B6ADC1410C}" destId="{06FFE692-788A-4735-9B54-DE47A6E49781}" srcOrd="0" destOrd="0" presId="urn:microsoft.com/office/officeart/2005/8/layout/orgChart1"/>
    <dgm:cxn modelId="{A32C6486-E429-40B7-8C3A-2B93B0C61F36}" type="presOf" srcId="{59A9CDBE-25C3-49DC-87A0-48B8E937DEFE}" destId="{ED616C22-E6EE-4D11-870B-2441B9BED861}" srcOrd="1" destOrd="0" presId="urn:microsoft.com/office/officeart/2005/8/layout/orgChart1"/>
    <dgm:cxn modelId="{C60BFB8A-EDB6-4826-BA4F-E0EB81D6C145}" type="presOf" srcId="{F192CE4A-9E33-4581-9B78-DBC11AA7EDA1}" destId="{89BA2136-E3E7-4E5E-9067-C0881CDD5104}" srcOrd="0" destOrd="0" presId="urn:microsoft.com/office/officeart/2005/8/layout/orgChart1"/>
    <dgm:cxn modelId="{2EDB568C-28E9-43D1-B0AE-B5EB7A82E649}" type="presOf" srcId="{59A9CDBE-25C3-49DC-87A0-48B8E937DEFE}" destId="{864CE92A-F8FD-4B9F-BB3A-AC48436861FC}" srcOrd="0" destOrd="0" presId="urn:microsoft.com/office/officeart/2005/8/layout/orgChart1"/>
    <dgm:cxn modelId="{AF879A8E-5121-4CF6-B3C7-FAC717FCC474}" type="presOf" srcId="{6BACD86A-43A3-4761-8FD2-75B95D6CDEEC}" destId="{CA953129-881B-44B8-B284-E9BF798C1E9D}" srcOrd="0" destOrd="0" presId="urn:microsoft.com/office/officeart/2005/8/layout/orgChart1"/>
    <dgm:cxn modelId="{F1C80896-2161-4258-AADD-3A1A4DC7A047}" srcId="{C82AF298-9685-4432-9A13-1F15A9DCF318}" destId="{8ACE5C0E-8307-481D-9200-17E9E5F2EB41}" srcOrd="0" destOrd="0" parTransId="{48AAB5BD-B48B-4A59-B67F-74C023D19FF1}" sibTransId="{B4A88828-C819-45D5-9008-3640956CF21D}"/>
    <dgm:cxn modelId="{BF368096-9BA0-4BDA-9FC0-38A5B613A3FE}" type="presOf" srcId="{6D3E80F2-7ECB-4F57-A36B-4999F9E3DAFB}" destId="{FB851197-A1D9-4D21-AA5C-79C77316E0C9}" srcOrd="0" destOrd="0" presId="urn:microsoft.com/office/officeart/2005/8/layout/orgChart1"/>
    <dgm:cxn modelId="{F4139A97-0B71-471F-8D5D-F4FE356E1C1B}" type="presOf" srcId="{6BACD86A-43A3-4761-8FD2-75B95D6CDEEC}" destId="{45F45D49-94A8-4DFC-9A41-7269C88F5D7F}" srcOrd="1" destOrd="0" presId="urn:microsoft.com/office/officeart/2005/8/layout/orgChart1"/>
    <dgm:cxn modelId="{94890199-0492-4A74-B16E-89F2FD25B23D}" type="presOf" srcId="{AA68EFA2-9195-4B98-8B88-F81EFE4C455B}" destId="{D693E982-5A46-4DE7-A0FB-F2381223A0A2}" srcOrd="0" destOrd="0" presId="urn:microsoft.com/office/officeart/2005/8/layout/orgChart1"/>
    <dgm:cxn modelId="{3954CB9B-F47B-446F-9083-34E5DEFFBEB1}" type="presOf" srcId="{0C404DA2-AF2B-4E28-A2BB-4B8E5B5047C6}" destId="{7F098363-AC5C-4007-A5DF-0FD533EF4A40}" srcOrd="0" destOrd="0" presId="urn:microsoft.com/office/officeart/2005/8/layout/orgChart1"/>
    <dgm:cxn modelId="{1DED5EA2-D4AC-4944-A3D6-636682079304}" type="presOf" srcId="{67321B4E-D8D9-464A-89D1-9314446870FA}" destId="{CF46408C-1F54-4993-8424-3E09142A5142}" srcOrd="0" destOrd="0" presId="urn:microsoft.com/office/officeart/2005/8/layout/orgChart1"/>
    <dgm:cxn modelId="{504E6CA8-90F8-4C55-9138-6D5EB71A6AC1}" type="presOf" srcId="{EA9FCAD7-2F55-42AF-AD46-67B6ADC1410C}" destId="{D9FDA2D9-3A15-418C-AD7C-816FB10B3A0C}" srcOrd="1" destOrd="0" presId="urn:microsoft.com/office/officeart/2005/8/layout/orgChart1"/>
    <dgm:cxn modelId="{B5E653A8-921A-4595-9EED-E5286B54EFC1}" type="presOf" srcId="{F2AEFDA1-55E2-4BB6-AFE3-A9718EEB262D}" destId="{F50D3511-2CB2-4825-B5D6-25203E2ADA0A}" srcOrd="1" destOrd="0" presId="urn:microsoft.com/office/officeart/2005/8/layout/orgChart1"/>
    <dgm:cxn modelId="{AF3A96AA-EABF-4581-AAA8-24B1A60C0F02}" type="presOf" srcId="{A7D5E873-D6C5-403A-AD92-A528130AE823}" destId="{29568EE4-E1B1-4164-BC87-1AFFD75F047F}" srcOrd="0" destOrd="0" presId="urn:microsoft.com/office/officeart/2005/8/layout/orgChart1"/>
    <dgm:cxn modelId="{558F25AB-0F70-4CF1-B5EE-8CCBB1A008F3}" type="presOf" srcId="{62ABCEC9-4AF5-413D-B375-156D63020B68}" destId="{CCF54C2E-6BD6-4AD5-8ACE-FD2244E06658}" srcOrd="0" destOrd="0" presId="urn:microsoft.com/office/officeart/2005/8/layout/orgChart1"/>
    <dgm:cxn modelId="{0C893FAB-0116-4599-8F5E-9E11D1FE4F79}" type="presOf" srcId="{1A2F1664-0ACF-40D4-869E-8EB3B88F26F2}" destId="{993E7AF2-353A-4ED8-B882-56A9C07A4B3F}" srcOrd="1" destOrd="0" presId="urn:microsoft.com/office/officeart/2005/8/layout/orgChart1"/>
    <dgm:cxn modelId="{F56DDCAE-552B-44AA-A8D3-1ABAE7892B25}" srcId="{8ACE5C0E-8307-481D-9200-17E9E5F2EB41}" destId="{67321B4E-D8D9-464A-89D1-9314446870FA}" srcOrd="0" destOrd="0" parTransId="{9BF45317-5AED-4277-B508-13C9504ECFD8}" sibTransId="{C265BD92-C03F-4FE0-BDDB-85781C1AC40E}"/>
    <dgm:cxn modelId="{FE913DB0-21BA-4382-97E7-A9DD3AD203A7}" type="presOf" srcId="{F9236D5D-3590-4E7F-BAA5-B4F635AC343F}" destId="{C75E79C5-6113-4823-984C-9EF1E70C8EF8}" srcOrd="0" destOrd="0" presId="urn:microsoft.com/office/officeart/2005/8/layout/orgChart1"/>
    <dgm:cxn modelId="{4B402CB3-4636-489A-857D-BCF2483D5B37}" type="presOf" srcId="{0683472C-83E9-4B7A-8987-FCCAD43DC54F}" destId="{F2A0CA4B-EC34-4B35-A340-1C1E456265F1}" srcOrd="0" destOrd="0" presId="urn:microsoft.com/office/officeart/2005/8/layout/orgChart1"/>
    <dgm:cxn modelId="{530153B5-E4DC-4C8C-9632-CBB59D1EB58A}" srcId="{2336F97D-E5E8-409D-9813-62A1DF6C704B}" destId="{F2AEFDA1-55E2-4BB6-AFE3-A9718EEB262D}" srcOrd="0" destOrd="0" parTransId="{E5C3D12D-6D47-4564-98CC-7F9E94FFD015}" sibTransId="{2446E205-2A85-44E9-A1A8-3699353C0045}"/>
    <dgm:cxn modelId="{957209B7-C155-4E87-8F2C-DBA41AC1D8C5}" type="presOf" srcId="{2336F97D-E5E8-409D-9813-62A1DF6C704B}" destId="{DA616A91-3787-4613-8FAC-0F83BBBDE413}" srcOrd="0" destOrd="0" presId="urn:microsoft.com/office/officeart/2005/8/layout/orgChart1"/>
    <dgm:cxn modelId="{80234BBA-4067-447F-8371-8A085E34BC31}" type="presOf" srcId="{1A2F1664-0ACF-40D4-869E-8EB3B88F26F2}" destId="{20766DD1-34D9-4A5C-8A3B-68354A79A223}" srcOrd="0" destOrd="0" presId="urn:microsoft.com/office/officeart/2005/8/layout/orgChart1"/>
    <dgm:cxn modelId="{BE1EE2C0-948A-40F3-9E9C-4B4F86CC6F08}" type="presOf" srcId="{C82AF298-9685-4432-9A13-1F15A9DCF318}" destId="{B22223A9-A0BC-44CB-9A94-A1E3E0C3192E}" srcOrd="0" destOrd="0" presId="urn:microsoft.com/office/officeart/2005/8/layout/orgChart1"/>
    <dgm:cxn modelId="{E3CF0EC8-41DD-46E0-A862-8241E8D25DD1}" type="presOf" srcId="{EE4B8F8B-EA28-4F4B-9964-EC37B0757E9A}" destId="{3ED877C1-4B7F-47CF-B403-1689E9D2864C}" srcOrd="1" destOrd="0" presId="urn:microsoft.com/office/officeart/2005/8/layout/orgChart1"/>
    <dgm:cxn modelId="{8C2123DD-9CD7-4552-89BF-64B0B9BEC8AF}" srcId="{EE4B8F8B-EA28-4F4B-9964-EC37B0757E9A}" destId="{6BACD86A-43A3-4761-8FD2-75B95D6CDEEC}" srcOrd="0" destOrd="0" parTransId="{332D8FCD-D56C-4B21-B9F9-71338EE37A62}" sibTransId="{43E1CA6D-261C-4A2A-9FEB-7F5516CD70C6}"/>
    <dgm:cxn modelId="{6ECCACDD-BB73-4FD5-8C83-CE4F0D8AAC88}" type="presOf" srcId="{62ABCEC9-4AF5-413D-B375-156D63020B68}" destId="{A9D664B2-9ED6-45A6-B69F-FB2B687D53F9}" srcOrd="1" destOrd="0" presId="urn:microsoft.com/office/officeart/2005/8/layout/orgChart1"/>
    <dgm:cxn modelId="{F20041E5-09C3-4C16-BDA5-C9DF98C99876}" type="presOf" srcId="{0683472C-83E9-4B7A-8987-FCCAD43DC54F}" destId="{7D8559A6-C200-4948-81D0-501088350784}" srcOrd="1" destOrd="0" presId="urn:microsoft.com/office/officeart/2005/8/layout/orgChart1"/>
    <dgm:cxn modelId="{D1602AE9-6B53-4898-B34F-66CD1C8EA126}" type="presOf" srcId="{FCB86A0E-0FEA-48E3-B346-2BC0F7E7543A}" destId="{9DED4683-BCFD-461D-964E-36D9C879A6A0}" srcOrd="0" destOrd="0" presId="urn:microsoft.com/office/officeart/2005/8/layout/orgChart1"/>
    <dgm:cxn modelId="{ABFE53EB-4FD6-46E1-96FF-3B2B1F377C25}" type="presOf" srcId="{0BE5B8A5-2339-4523-BE8B-FA140CC93D80}" destId="{300F6E63-9F05-4969-A2D6-19ADD9466BF3}" srcOrd="1" destOrd="0" presId="urn:microsoft.com/office/officeart/2005/8/layout/orgChart1"/>
    <dgm:cxn modelId="{5342FBEB-8F28-4A0A-8E9D-521E4835C4C6}" type="presOf" srcId="{2336F97D-E5E8-409D-9813-62A1DF6C704B}" destId="{B69E2075-B78E-4B4B-8676-105A0F483E76}" srcOrd="1" destOrd="0" presId="urn:microsoft.com/office/officeart/2005/8/layout/orgChart1"/>
    <dgm:cxn modelId="{1059B6EF-75EB-46C1-B813-2265A8250910}" srcId="{0C404DA2-AF2B-4E28-A2BB-4B8E5B5047C6}" destId="{EA9FCAD7-2F55-42AF-AD46-67B6ADC1410C}" srcOrd="2" destOrd="0" parTransId="{A7D5E873-D6C5-403A-AD92-A528130AE823}" sibTransId="{9619D804-9D4A-4813-A994-2D973654A380}"/>
    <dgm:cxn modelId="{2CB213F2-5C05-446B-983B-1F2DD404EF6E}" type="presOf" srcId="{332D8FCD-D56C-4B21-B9F9-71338EE37A62}" destId="{63B34C3A-F75A-4187-9148-B405FDEA6ED1}" srcOrd="0" destOrd="0" presId="urn:microsoft.com/office/officeart/2005/8/layout/orgChart1"/>
    <dgm:cxn modelId="{74D274F3-1DBD-4161-884B-63738F8B149D}" srcId="{62ABCEC9-4AF5-413D-B375-156D63020B68}" destId="{2336F97D-E5E8-409D-9813-62A1DF6C704B}" srcOrd="0" destOrd="0" parTransId="{4D18677E-3754-4626-80E5-31EF0AAE09DA}" sibTransId="{C8D79439-DB61-4681-8E46-FB4697745181}"/>
    <dgm:cxn modelId="{C2A218F7-2B76-4B7A-9EC3-C7FC4638A1ED}" type="presOf" srcId="{124DDA5C-A378-4B60-98A0-29FAF4AB40AB}" destId="{EF167D87-70BA-4D9D-8039-553EB6A4A171}" srcOrd="0" destOrd="0" presId="urn:microsoft.com/office/officeart/2005/8/layout/orgChart1"/>
    <dgm:cxn modelId="{F393D0F8-FB3B-47DF-B468-D7DFA75A0E3A}" srcId="{0BE5B8A5-2339-4523-BE8B-FA140CC93D80}" destId="{0C404DA2-AF2B-4E28-A2BB-4B8E5B5047C6}" srcOrd="0" destOrd="0" parTransId="{51287D55-D58D-4B2E-A4A8-823F9EBC1840}" sibTransId="{BF5F5C21-4998-4F7D-BCFB-E63DBD166311}"/>
    <dgm:cxn modelId="{9CD429FE-CF77-49A9-A396-70BAC1B7A9FE}" type="presOf" srcId="{652A4A94-E08E-4865-9356-F8CCEADDF47C}" destId="{CCB905B6-4488-47EF-A7B5-1BDD3076ADAF}" srcOrd="0" destOrd="0" presId="urn:microsoft.com/office/officeart/2005/8/layout/orgChart1"/>
    <dgm:cxn modelId="{51DB5FFE-F7A0-476F-9130-0E01BD15741F}" srcId="{0C404DA2-AF2B-4E28-A2BB-4B8E5B5047C6}" destId="{DFF6D093-6EE7-468D-9DAA-E8F791637690}" srcOrd="1" destOrd="0" parTransId="{652A4A94-E08E-4865-9356-F8CCEADDF47C}" sibTransId="{18C1D672-35B8-489B-8AE3-C078715B04FC}"/>
    <dgm:cxn modelId="{5B719053-BD30-45F7-84A5-857B95F0F514}" type="presParOf" srcId="{B22223A9-A0BC-44CB-9A94-A1E3E0C3192E}" destId="{735F4FDE-D060-4F3D-891C-04AAF02E0468}" srcOrd="0" destOrd="0" presId="urn:microsoft.com/office/officeart/2005/8/layout/orgChart1"/>
    <dgm:cxn modelId="{0C522FFF-EFCA-4FA1-8672-DBF563393936}" type="presParOf" srcId="{735F4FDE-D060-4F3D-891C-04AAF02E0468}" destId="{87944573-EB87-4FEB-B442-E141144D90FA}" srcOrd="0" destOrd="0" presId="urn:microsoft.com/office/officeart/2005/8/layout/orgChart1"/>
    <dgm:cxn modelId="{E02E3257-3191-461D-BF7C-50454E9A614E}" type="presParOf" srcId="{87944573-EB87-4FEB-B442-E141144D90FA}" destId="{9821E191-D97A-42A9-948F-B4E28B081002}" srcOrd="0" destOrd="0" presId="urn:microsoft.com/office/officeart/2005/8/layout/orgChart1"/>
    <dgm:cxn modelId="{D9C1C3C6-C0B3-4529-A97E-05E68C8BA84A}" type="presParOf" srcId="{87944573-EB87-4FEB-B442-E141144D90FA}" destId="{18CDD974-A118-4AEF-9B21-16E5AA868D4D}" srcOrd="1" destOrd="0" presId="urn:microsoft.com/office/officeart/2005/8/layout/orgChart1"/>
    <dgm:cxn modelId="{0BAFD070-37D1-4843-AAB1-B53941292E02}" type="presParOf" srcId="{735F4FDE-D060-4F3D-891C-04AAF02E0468}" destId="{CA66DE50-B904-442C-AE34-8346CFB38997}" srcOrd="1" destOrd="0" presId="urn:microsoft.com/office/officeart/2005/8/layout/orgChart1"/>
    <dgm:cxn modelId="{1AEBD90B-AEFD-4A77-A02A-BB67533D5C5C}" type="presParOf" srcId="{CA66DE50-B904-442C-AE34-8346CFB38997}" destId="{0F6B13EC-BC3F-4A25-AF16-AD7ECB2F0CF4}" srcOrd="0" destOrd="0" presId="urn:microsoft.com/office/officeart/2005/8/layout/orgChart1"/>
    <dgm:cxn modelId="{36361248-F8DA-473E-9D47-F33F02B10E2C}" type="presParOf" srcId="{CA66DE50-B904-442C-AE34-8346CFB38997}" destId="{45147319-0402-494C-B35A-DB581EF4B5C5}" srcOrd="1" destOrd="0" presId="urn:microsoft.com/office/officeart/2005/8/layout/orgChart1"/>
    <dgm:cxn modelId="{C29111F0-CE7F-4A39-87FA-24D9CF4CFF79}" type="presParOf" srcId="{45147319-0402-494C-B35A-DB581EF4B5C5}" destId="{1E4C442C-6AB8-4C37-A69E-C8585D628517}" srcOrd="0" destOrd="0" presId="urn:microsoft.com/office/officeart/2005/8/layout/orgChart1"/>
    <dgm:cxn modelId="{A9516D35-B88F-4EEC-8A37-3328D47CEFBE}" type="presParOf" srcId="{1E4C442C-6AB8-4C37-A69E-C8585D628517}" destId="{CF46408C-1F54-4993-8424-3E09142A5142}" srcOrd="0" destOrd="0" presId="urn:microsoft.com/office/officeart/2005/8/layout/orgChart1"/>
    <dgm:cxn modelId="{C90E719D-B845-49DC-A523-058E52D88F4D}" type="presParOf" srcId="{1E4C442C-6AB8-4C37-A69E-C8585D628517}" destId="{DF2BB775-7B7B-4A07-ABF0-2757C459C624}" srcOrd="1" destOrd="0" presId="urn:microsoft.com/office/officeart/2005/8/layout/orgChart1"/>
    <dgm:cxn modelId="{63E154F1-F2C3-4392-814E-8F6890DD53B6}" type="presParOf" srcId="{45147319-0402-494C-B35A-DB581EF4B5C5}" destId="{451AA179-2E66-42DD-BD22-51B10F00CAA7}" srcOrd="1" destOrd="0" presId="urn:microsoft.com/office/officeart/2005/8/layout/orgChart1"/>
    <dgm:cxn modelId="{41E7A703-3757-4D24-9D09-E2F6914CF289}" type="presParOf" srcId="{451AA179-2E66-42DD-BD22-51B10F00CAA7}" destId="{DCFE5D3D-389F-49D8-B001-CCF31B411214}" srcOrd="0" destOrd="0" presId="urn:microsoft.com/office/officeart/2005/8/layout/orgChart1"/>
    <dgm:cxn modelId="{09942FCE-E2D7-400F-A0FC-898A2F1639D9}" type="presParOf" srcId="{451AA179-2E66-42DD-BD22-51B10F00CAA7}" destId="{94BAA8D2-2B4D-48AC-B1F9-2A9A744009A0}" srcOrd="1" destOrd="0" presId="urn:microsoft.com/office/officeart/2005/8/layout/orgChart1"/>
    <dgm:cxn modelId="{DB3FD6EF-6661-415D-A162-EE81A09E3629}" type="presParOf" srcId="{94BAA8D2-2B4D-48AC-B1F9-2A9A744009A0}" destId="{9A8609A4-0AFC-44CF-BF3B-670B9247F7A8}" srcOrd="0" destOrd="0" presId="urn:microsoft.com/office/officeart/2005/8/layout/orgChart1"/>
    <dgm:cxn modelId="{FA5C27A3-65AD-4042-98E6-B2C70863E7E6}" type="presParOf" srcId="{9A8609A4-0AFC-44CF-BF3B-670B9247F7A8}" destId="{89BA2136-E3E7-4E5E-9067-C0881CDD5104}" srcOrd="0" destOrd="0" presId="urn:microsoft.com/office/officeart/2005/8/layout/orgChart1"/>
    <dgm:cxn modelId="{B91020F5-67EE-42EF-AAE0-06ED9798EA26}" type="presParOf" srcId="{9A8609A4-0AFC-44CF-BF3B-670B9247F7A8}" destId="{A2D3CF1D-869E-4E2B-9969-24FA074A47B7}" srcOrd="1" destOrd="0" presId="urn:microsoft.com/office/officeart/2005/8/layout/orgChart1"/>
    <dgm:cxn modelId="{74951EE8-D2B4-4BCE-932A-1F3F10FFA87D}" type="presParOf" srcId="{94BAA8D2-2B4D-48AC-B1F9-2A9A744009A0}" destId="{95E27762-3B73-4109-9A4B-85623206A305}" srcOrd="1" destOrd="0" presId="urn:microsoft.com/office/officeart/2005/8/layout/orgChart1"/>
    <dgm:cxn modelId="{8E8290C2-472B-426A-AEA7-F58EC20022F2}" type="presParOf" srcId="{94BAA8D2-2B4D-48AC-B1F9-2A9A744009A0}" destId="{A77C426D-539C-4DC6-8997-EF2C3F05BD6D}" srcOrd="2" destOrd="0" presId="urn:microsoft.com/office/officeart/2005/8/layout/orgChart1"/>
    <dgm:cxn modelId="{BC72CA14-9F79-4F5F-A444-B8C0FCFFD5B8}" type="presParOf" srcId="{451AA179-2E66-42DD-BD22-51B10F00CAA7}" destId="{D693E982-5A46-4DE7-A0FB-F2381223A0A2}" srcOrd="2" destOrd="0" presId="urn:microsoft.com/office/officeart/2005/8/layout/orgChart1"/>
    <dgm:cxn modelId="{6DC36225-882A-4937-9C8B-9E00FED84003}" type="presParOf" srcId="{451AA179-2E66-42DD-BD22-51B10F00CAA7}" destId="{A283A8BF-E9DA-425E-838E-66CD31119E77}" srcOrd="3" destOrd="0" presId="urn:microsoft.com/office/officeart/2005/8/layout/orgChart1"/>
    <dgm:cxn modelId="{533AF348-A31E-45B6-B982-01CAD7BED897}" type="presParOf" srcId="{A283A8BF-E9DA-425E-838E-66CD31119E77}" destId="{3EBB58FB-EFE2-48B7-A7F4-12A78875B7AA}" srcOrd="0" destOrd="0" presId="urn:microsoft.com/office/officeart/2005/8/layout/orgChart1"/>
    <dgm:cxn modelId="{F8F57175-7647-464A-8477-7E426742A49E}" type="presParOf" srcId="{3EBB58FB-EFE2-48B7-A7F4-12A78875B7AA}" destId="{D9CE5B23-8EE5-4A63-9244-A9CFFABFDD79}" srcOrd="0" destOrd="0" presId="urn:microsoft.com/office/officeart/2005/8/layout/orgChart1"/>
    <dgm:cxn modelId="{A2641415-2169-4727-A78C-2F7883453928}" type="presParOf" srcId="{3EBB58FB-EFE2-48B7-A7F4-12A78875B7AA}" destId="{20C8F4B8-DAC3-4C36-812D-9E031035D2B7}" srcOrd="1" destOrd="0" presId="urn:microsoft.com/office/officeart/2005/8/layout/orgChart1"/>
    <dgm:cxn modelId="{D0B66E77-9408-42C4-ABA9-C42EE6DA1681}" type="presParOf" srcId="{A283A8BF-E9DA-425E-838E-66CD31119E77}" destId="{E1934597-83DB-44ED-8810-B32113C21B43}" srcOrd="1" destOrd="0" presId="urn:microsoft.com/office/officeart/2005/8/layout/orgChart1"/>
    <dgm:cxn modelId="{22AD36EC-CC3C-42BB-AF0F-6D049F9D077C}" type="presParOf" srcId="{A283A8BF-E9DA-425E-838E-66CD31119E77}" destId="{B20E3818-E940-430A-9A99-EF62022F619D}" srcOrd="2" destOrd="0" presId="urn:microsoft.com/office/officeart/2005/8/layout/orgChart1"/>
    <dgm:cxn modelId="{FFC256E1-C6DC-494C-A6B9-6510052F213F}" type="presParOf" srcId="{451AA179-2E66-42DD-BD22-51B10F00CAA7}" destId="{EF167D87-70BA-4D9D-8039-553EB6A4A171}" srcOrd="4" destOrd="0" presId="urn:microsoft.com/office/officeart/2005/8/layout/orgChart1"/>
    <dgm:cxn modelId="{06F775EA-F568-480C-93E4-96EF7189B537}" type="presParOf" srcId="{451AA179-2E66-42DD-BD22-51B10F00CAA7}" destId="{6B8B5712-9F5E-4C41-BBA0-32A138BEC1BF}" srcOrd="5" destOrd="0" presId="urn:microsoft.com/office/officeart/2005/8/layout/orgChart1"/>
    <dgm:cxn modelId="{6D35A914-B395-4C92-9E74-45677CED8EAD}" type="presParOf" srcId="{6B8B5712-9F5E-4C41-BBA0-32A138BEC1BF}" destId="{6F27AEC0-69A1-4794-81C0-60BF35B128BE}" srcOrd="0" destOrd="0" presId="urn:microsoft.com/office/officeart/2005/8/layout/orgChart1"/>
    <dgm:cxn modelId="{600457C7-1853-412F-B45A-13F9E8BBF027}" type="presParOf" srcId="{6F27AEC0-69A1-4794-81C0-60BF35B128BE}" destId="{6C0B3086-CE50-414F-89C5-11CEBFC38942}" srcOrd="0" destOrd="0" presId="urn:microsoft.com/office/officeart/2005/8/layout/orgChart1"/>
    <dgm:cxn modelId="{B5ECE1E1-1F87-4095-A13E-D3E9E629112A}" type="presParOf" srcId="{6F27AEC0-69A1-4794-81C0-60BF35B128BE}" destId="{3864972C-A291-41D1-9906-70A4AE8DF5BD}" srcOrd="1" destOrd="0" presId="urn:microsoft.com/office/officeart/2005/8/layout/orgChart1"/>
    <dgm:cxn modelId="{EE3C16AF-7522-4269-8C3D-668F49B69D3D}" type="presParOf" srcId="{6B8B5712-9F5E-4C41-BBA0-32A138BEC1BF}" destId="{C327E6A9-B30C-432B-9F58-5F5FE05B6623}" srcOrd="1" destOrd="0" presId="urn:microsoft.com/office/officeart/2005/8/layout/orgChart1"/>
    <dgm:cxn modelId="{233970D4-1023-4B89-BF62-B2A2FE47D964}" type="presParOf" srcId="{6B8B5712-9F5E-4C41-BBA0-32A138BEC1BF}" destId="{5D85D2E6-51A9-4CE9-A52C-0C59A410017A}" srcOrd="2" destOrd="0" presId="urn:microsoft.com/office/officeart/2005/8/layout/orgChart1"/>
    <dgm:cxn modelId="{DBE62750-BE44-4FFE-A4C0-61B26AD0D52D}" type="presParOf" srcId="{45147319-0402-494C-B35A-DB581EF4B5C5}" destId="{C0B091EC-E382-4A40-901D-6E5CD4F1E289}" srcOrd="2" destOrd="0" presId="urn:microsoft.com/office/officeart/2005/8/layout/orgChart1"/>
    <dgm:cxn modelId="{E85B3F5B-4D02-4EB7-9677-00A707A8DB8B}" type="presParOf" srcId="{CA66DE50-B904-442C-AE34-8346CFB38997}" destId="{C75E79C5-6113-4823-984C-9EF1E70C8EF8}" srcOrd="2" destOrd="0" presId="urn:microsoft.com/office/officeart/2005/8/layout/orgChart1"/>
    <dgm:cxn modelId="{FFA8A7C4-309A-437E-861A-0F1AE267A9D7}" type="presParOf" srcId="{CA66DE50-B904-442C-AE34-8346CFB38997}" destId="{9AB3C80E-B899-4B75-AAF5-CC23AB6E0F2F}" srcOrd="3" destOrd="0" presId="urn:microsoft.com/office/officeart/2005/8/layout/orgChart1"/>
    <dgm:cxn modelId="{D7460065-7D0E-4B2E-8BBE-71C9FD306E5C}" type="presParOf" srcId="{9AB3C80E-B899-4B75-AAF5-CC23AB6E0F2F}" destId="{7AC8DC59-3688-47E7-9DF0-34282B4508D3}" srcOrd="0" destOrd="0" presId="urn:microsoft.com/office/officeart/2005/8/layout/orgChart1"/>
    <dgm:cxn modelId="{1AC391E5-EB8B-4818-9E97-446FBB86A83D}" type="presParOf" srcId="{7AC8DC59-3688-47E7-9DF0-34282B4508D3}" destId="{F2A0CA4B-EC34-4B35-A340-1C1E456265F1}" srcOrd="0" destOrd="0" presId="urn:microsoft.com/office/officeart/2005/8/layout/orgChart1"/>
    <dgm:cxn modelId="{8E06F782-9E4A-427B-A9CD-16845A446A0D}" type="presParOf" srcId="{7AC8DC59-3688-47E7-9DF0-34282B4508D3}" destId="{7D8559A6-C200-4948-81D0-501088350784}" srcOrd="1" destOrd="0" presId="urn:microsoft.com/office/officeart/2005/8/layout/orgChart1"/>
    <dgm:cxn modelId="{4CDC1F3F-EC47-49D5-9AF4-D28FE9802A47}" type="presParOf" srcId="{9AB3C80E-B899-4B75-AAF5-CC23AB6E0F2F}" destId="{1C44BE26-D363-4336-B12F-D649371D00FA}" srcOrd="1" destOrd="0" presId="urn:microsoft.com/office/officeart/2005/8/layout/orgChart1"/>
    <dgm:cxn modelId="{441F9ECE-196F-469D-B36B-7CE12CC02C58}" type="presParOf" srcId="{1C44BE26-D363-4336-B12F-D649371D00FA}" destId="{FB851197-A1D9-4D21-AA5C-79C77316E0C9}" srcOrd="0" destOrd="0" presId="urn:microsoft.com/office/officeart/2005/8/layout/orgChart1"/>
    <dgm:cxn modelId="{C5442441-BD73-403F-A00B-386E1752F924}" type="presParOf" srcId="{1C44BE26-D363-4336-B12F-D649371D00FA}" destId="{EAE1022B-9458-4C4E-AE21-C947BB92BD09}" srcOrd="1" destOrd="0" presId="urn:microsoft.com/office/officeart/2005/8/layout/orgChart1"/>
    <dgm:cxn modelId="{D637801B-C7E3-4A99-8E19-1E97953081F4}" type="presParOf" srcId="{EAE1022B-9458-4C4E-AE21-C947BB92BD09}" destId="{41E7E505-784C-4352-8BE6-CEA33664693D}" srcOrd="0" destOrd="0" presId="urn:microsoft.com/office/officeart/2005/8/layout/orgChart1"/>
    <dgm:cxn modelId="{D4238D44-2509-417B-8B7A-206ACC4C3020}" type="presParOf" srcId="{41E7E505-784C-4352-8BE6-CEA33664693D}" destId="{864CE92A-F8FD-4B9F-BB3A-AC48436861FC}" srcOrd="0" destOrd="0" presId="urn:microsoft.com/office/officeart/2005/8/layout/orgChart1"/>
    <dgm:cxn modelId="{2A58CC7A-C3DB-4BF8-BB8F-D954410302B4}" type="presParOf" srcId="{41E7E505-784C-4352-8BE6-CEA33664693D}" destId="{ED616C22-E6EE-4D11-870B-2441B9BED861}" srcOrd="1" destOrd="0" presId="urn:microsoft.com/office/officeart/2005/8/layout/orgChart1"/>
    <dgm:cxn modelId="{888BC39F-AFC5-4B6A-A2F8-E1044CC496A8}" type="presParOf" srcId="{EAE1022B-9458-4C4E-AE21-C947BB92BD09}" destId="{164E17F3-0E9D-448C-81D0-66C8771080CD}" srcOrd="1" destOrd="0" presId="urn:microsoft.com/office/officeart/2005/8/layout/orgChart1"/>
    <dgm:cxn modelId="{B42E8676-C239-4F9A-B2F8-24061060AC9A}" type="presParOf" srcId="{EAE1022B-9458-4C4E-AE21-C947BB92BD09}" destId="{5099FC62-5B4F-4C12-AF8D-A676CE88821D}" srcOrd="2" destOrd="0" presId="urn:microsoft.com/office/officeart/2005/8/layout/orgChart1"/>
    <dgm:cxn modelId="{76786943-D944-458B-A3C9-DD96E0EC7747}" type="presParOf" srcId="{1C44BE26-D363-4336-B12F-D649371D00FA}" destId="{49409714-2125-45CE-8DEC-12EAC331BCB8}" srcOrd="2" destOrd="0" presId="urn:microsoft.com/office/officeart/2005/8/layout/orgChart1"/>
    <dgm:cxn modelId="{CA5E3AD9-22BF-4921-B40A-64EF5B942C27}" type="presParOf" srcId="{1C44BE26-D363-4336-B12F-D649371D00FA}" destId="{167FC619-099D-46B6-A1E4-272EF18E5538}" srcOrd="3" destOrd="0" presId="urn:microsoft.com/office/officeart/2005/8/layout/orgChart1"/>
    <dgm:cxn modelId="{7F4D00C2-C469-4952-98DC-23EC0DF65815}" type="presParOf" srcId="{167FC619-099D-46B6-A1E4-272EF18E5538}" destId="{369D5C1A-5396-419B-B10C-7142553123C7}" srcOrd="0" destOrd="0" presId="urn:microsoft.com/office/officeart/2005/8/layout/orgChart1"/>
    <dgm:cxn modelId="{FBAE2DF1-71B5-4DA8-8865-18A57B7D54BC}" type="presParOf" srcId="{369D5C1A-5396-419B-B10C-7142553123C7}" destId="{20766DD1-34D9-4A5C-8A3B-68354A79A223}" srcOrd="0" destOrd="0" presId="urn:microsoft.com/office/officeart/2005/8/layout/orgChart1"/>
    <dgm:cxn modelId="{CD79B5F7-483B-4DDD-AF49-B449F4EF1076}" type="presParOf" srcId="{369D5C1A-5396-419B-B10C-7142553123C7}" destId="{993E7AF2-353A-4ED8-B882-56A9C07A4B3F}" srcOrd="1" destOrd="0" presId="urn:microsoft.com/office/officeart/2005/8/layout/orgChart1"/>
    <dgm:cxn modelId="{AED30FF9-E3CA-4A59-8C50-B01715AA1249}" type="presParOf" srcId="{167FC619-099D-46B6-A1E4-272EF18E5538}" destId="{28383FE6-2946-47C9-8EB1-780226087886}" srcOrd="1" destOrd="0" presId="urn:microsoft.com/office/officeart/2005/8/layout/orgChart1"/>
    <dgm:cxn modelId="{0617CED3-5DCB-4C5E-9F51-734208C38526}" type="presParOf" srcId="{167FC619-099D-46B6-A1E4-272EF18E5538}" destId="{C94E16FB-B021-42E6-B76C-8CAB547EF427}" srcOrd="2" destOrd="0" presId="urn:microsoft.com/office/officeart/2005/8/layout/orgChart1"/>
    <dgm:cxn modelId="{D5BFD03F-0F8E-48A0-B6F0-5D2C2576BCB8}" type="presParOf" srcId="{9AB3C80E-B899-4B75-AAF5-CC23AB6E0F2F}" destId="{7FF018B3-83BB-43BD-A65C-69D31D72ABDE}" srcOrd="2" destOrd="0" presId="urn:microsoft.com/office/officeart/2005/8/layout/orgChart1"/>
    <dgm:cxn modelId="{933AC645-35C7-4B8A-B78C-A789CCE3429D}" type="presParOf" srcId="{735F4FDE-D060-4F3D-891C-04AAF02E0468}" destId="{2607D966-29A7-4A1E-8969-D8E06318FC11}" srcOrd="2" destOrd="0" presId="urn:microsoft.com/office/officeart/2005/8/layout/orgChart1"/>
    <dgm:cxn modelId="{6CBE98EF-35DA-4ED0-8B35-BD67533231F3}" type="presParOf" srcId="{B22223A9-A0BC-44CB-9A94-A1E3E0C3192E}" destId="{F19DEB5F-53DC-4CC5-9FE3-0CA36CF0D495}" srcOrd="1" destOrd="0" presId="urn:microsoft.com/office/officeart/2005/8/layout/orgChart1"/>
    <dgm:cxn modelId="{3754EB1E-5BD5-4223-8F03-A860E792FEF2}" type="presParOf" srcId="{F19DEB5F-53DC-4CC5-9FE3-0CA36CF0D495}" destId="{35FDC3BA-0510-434F-B189-710082A8AA9C}" srcOrd="0" destOrd="0" presId="urn:microsoft.com/office/officeart/2005/8/layout/orgChart1"/>
    <dgm:cxn modelId="{2874FA97-82BD-47AE-B508-45FD3BEBBE23}" type="presParOf" srcId="{35FDC3BA-0510-434F-B189-710082A8AA9C}" destId="{7EC33D37-738C-40B5-954C-2DD5FF56BC0E}" srcOrd="0" destOrd="0" presId="urn:microsoft.com/office/officeart/2005/8/layout/orgChart1"/>
    <dgm:cxn modelId="{D9CE6B4A-9C1F-4824-A377-AB2C785F764B}" type="presParOf" srcId="{35FDC3BA-0510-434F-B189-710082A8AA9C}" destId="{300F6E63-9F05-4969-A2D6-19ADD9466BF3}" srcOrd="1" destOrd="0" presId="urn:microsoft.com/office/officeart/2005/8/layout/orgChart1"/>
    <dgm:cxn modelId="{695DCA93-C80A-4C5F-B328-C96B7704BFAE}" type="presParOf" srcId="{F19DEB5F-53DC-4CC5-9FE3-0CA36CF0D495}" destId="{C06E8B24-4520-45BC-9486-9127CB83FFD4}" srcOrd="1" destOrd="0" presId="urn:microsoft.com/office/officeart/2005/8/layout/orgChart1"/>
    <dgm:cxn modelId="{44A16D82-8BE0-401E-8DAE-C44128BFDDEA}" type="presParOf" srcId="{C06E8B24-4520-45BC-9486-9127CB83FFD4}" destId="{2F741E7C-7CED-4AB5-AB29-2EF028960174}" srcOrd="0" destOrd="0" presId="urn:microsoft.com/office/officeart/2005/8/layout/orgChart1"/>
    <dgm:cxn modelId="{B989F362-D70C-4903-B275-74645834BC90}" type="presParOf" srcId="{C06E8B24-4520-45BC-9486-9127CB83FFD4}" destId="{059DBD09-DC06-4676-9042-42201D91DB76}" srcOrd="1" destOrd="0" presId="urn:microsoft.com/office/officeart/2005/8/layout/orgChart1"/>
    <dgm:cxn modelId="{07C12572-CEAD-4DF7-A8A2-E860B16ACB02}" type="presParOf" srcId="{059DBD09-DC06-4676-9042-42201D91DB76}" destId="{3AD61418-6BAE-4883-AAE1-102E8A2DC2CC}" srcOrd="0" destOrd="0" presId="urn:microsoft.com/office/officeart/2005/8/layout/orgChart1"/>
    <dgm:cxn modelId="{88756580-16A5-4242-9BDC-B305C1564484}" type="presParOf" srcId="{3AD61418-6BAE-4883-AAE1-102E8A2DC2CC}" destId="{7F098363-AC5C-4007-A5DF-0FD533EF4A40}" srcOrd="0" destOrd="0" presId="urn:microsoft.com/office/officeart/2005/8/layout/orgChart1"/>
    <dgm:cxn modelId="{014E42DF-B3D3-4829-82DD-907B2F09B691}" type="presParOf" srcId="{3AD61418-6BAE-4883-AAE1-102E8A2DC2CC}" destId="{5DF9E2AF-813D-4E46-B87E-ECDA2D4883E8}" srcOrd="1" destOrd="0" presId="urn:microsoft.com/office/officeart/2005/8/layout/orgChart1"/>
    <dgm:cxn modelId="{F158AB90-9E9C-47FB-880A-4622188BA879}" type="presParOf" srcId="{059DBD09-DC06-4676-9042-42201D91DB76}" destId="{1C6155BC-4234-462E-8184-8A1F99C2E2C2}" srcOrd="1" destOrd="0" presId="urn:microsoft.com/office/officeart/2005/8/layout/orgChart1"/>
    <dgm:cxn modelId="{34668D6D-BBAC-4494-99DD-9702336A7597}" type="presParOf" srcId="{1C6155BC-4234-462E-8184-8A1F99C2E2C2}" destId="{073F9D6A-5D4D-4370-8553-EF4BF534E204}" srcOrd="0" destOrd="0" presId="urn:microsoft.com/office/officeart/2005/8/layout/orgChart1"/>
    <dgm:cxn modelId="{3AE256C6-0F5A-40E1-A597-E11EE814731A}" type="presParOf" srcId="{1C6155BC-4234-462E-8184-8A1F99C2E2C2}" destId="{9623DB2A-FA0A-4AF5-91E2-10352405BC4B}" srcOrd="1" destOrd="0" presId="urn:microsoft.com/office/officeart/2005/8/layout/orgChart1"/>
    <dgm:cxn modelId="{25C2532F-2EE6-4BFD-AEE9-E0888BEED861}" type="presParOf" srcId="{9623DB2A-FA0A-4AF5-91E2-10352405BC4B}" destId="{FDFEB450-67CB-4D78-9953-CE7F87200D22}" srcOrd="0" destOrd="0" presId="urn:microsoft.com/office/officeart/2005/8/layout/orgChart1"/>
    <dgm:cxn modelId="{A9861F78-568B-4D89-A6CD-5FF3A69A5D49}" type="presParOf" srcId="{FDFEB450-67CB-4D78-9953-CE7F87200D22}" destId="{9DED4683-BCFD-461D-964E-36D9C879A6A0}" srcOrd="0" destOrd="0" presId="urn:microsoft.com/office/officeart/2005/8/layout/orgChart1"/>
    <dgm:cxn modelId="{92B7EA08-5131-4DD9-8370-25BBE65A2750}" type="presParOf" srcId="{FDFEB450-67CB-4D78-9953-CE7F87200D22}" destId="{7096E4A5-D7C7-4A7F-A754-8C5762B8B2DD}" srcOrd="1" destOrd="0" presId="urn:microsoft.com/office/officeart/2005/8/layout/orgChart1"/>
    <dgm:cxn modelId="{ABE5F2DF-4D44-4F23-BDBE-328C0D08DD8C}" type="presParOf" srcId="{9623DB2A-FA0A-4AF5-91E2-10352405BC4B}" destId="{28B4A518-4DFD-4316-947F-C1884091C6EC}" srcOrd="1" destOrd="0" presId="urn:microsoft.com/office/officeart/2005/8/layout/orgChart1"/>
    <dgm:cxn modelId="{B879D222-228B-4360-9FC8-769A10CB2FF8}" type="presParOf" srcId="{9623DB2A-FA0A-4AF5-91E2-10352405BC4B}" destId="{2854812B-2F6E-406C-A112-81C54C1F003A}" srcOrd="2" destOrd="0" presId="urn:microsoft.com/office/officeart/2005/8/layout/orgChart1"/>
    <dgm:cxn modelId="{970066A3-5135-4631-9077-7A5D18AF2F8B}" type="presParOf" srcId="{1C6155BC-4234-462E-8184-8A1F99C2E2C2}" destId="{CCB905B6-4488-47EF-A7B5-1BDD3076ADAF}" srcOrd="2" destOrd="0" presId="urn:microsoft.com/office/officeart/2005/8/layout/orgChart1"/>
    <dgm:cxn modelId="{BD83547D-ABE4-4056-A7E6-CE1C6BD55A69}" type="presParOf" srcId="{1C6155BC-4234-462E-8184-8A1F99C2E2C2}" destId="{1A361ED4-F44A-4E29-A545-9DDACB170E8F}" srcOrd="3" destOrd="0" presId="urn:microsoft.com/office/officeart/2005/8/layout/orgChart1"/>
    <dgm:cxn modelId="{509667ED-45E9-4A9D-AB16-F33CD8EB1A29}" type="presParOf" srcId="{1A361ED4-F44A-4E29-A545-9DDACB170E8F}" destId="{E20517FE-B7B1-456F-ACC9-B8FC2F79AC9E}" srcOrd="0" destOrd="0" presId="urn:microsoft.com/office/officeart/2005/8/layout/orgChart1"/>
    <dgm:cxn modelId="{C261EB7F-5A1D-4E31-A1EE-F19C125DA229}" type="presParOf" srcId="{E20517FE-B7B1-456F-ACC9-B8FC2F79AC9E}" destId="{240512CC-7905-4093-864E-EB0A640AD6D9}" srcOrd="0" destOrd="0" presId="urn:microsoft.com/office/officeart/2005/8/layout/orgChart1"/>
    <dgm:cxn modelId="{0F56D4AD-785C-45C8-B057-C042D0F02602}" type="presParOf" srcId="{E20517FE-B7B1-456F-ACC9-B8FC2F79AC9E}" destId="{876C57C6-EFA9-4E23-A3AB-414FF7F83303}" srcOrd="1" destOrd="0" presId="urn:microsoft.com/office/officeart/2005/8/layout/orgChart1"/>
    <dgm:cxn modelId="{A057D9AD-4FDB-4E49-86D5-2A5E32F65392}" type="presParOf" srcId="{1A361ED4-F44A-4E29-A545-9DDACB170E8F}" destId="{825902EA-800E-4C16-95AE-FE4A6466076E}" srcOrd="1" destOrd="0" presId="urn:microsoft.com/office/officeart/2005/8/layout/orgChart1"/>
    <dgm:cxn modelId="{05933320-3AC0-4D0D-8965-791A48B23CB1}" type="presParOf" srcId="{1A361ED4-F44A-4E29-A545-9DDACB170E8F}" destId="{FE64539F-0A5D-4AF7-90AB-5BEC4261E089}" srcOrd="2" destOrd="0" presId="urn:microsoft.com/office/officeart/2005/8/layout/orgChart1"/>
    <dgm:cxn modelId="{B5926E7C-9F16-4F97-87BC-734CD11D94DF}" type="presParOf" srcId="{1C6155BC-4234-462E-8184-8A1F99C2E2C2}" destId="{29568EE4-E1B1-4164-BC87-1AFFD75F047F}" srcOrd="4" destOrd="0" presId="urn:microsoft.com/office/officeart/2005/8/layout/orgChart1"/>
    <dgm:cxn modelId="{9886C0B4-3DC7-44DE-B570-7D45E6725E38}" type="presParOf" srcId="{1C6155BC-4234-462E-8184-8A1F99C2E2C2}" destId="{24CC0DE5-1CAF-43E4-8F9A-7CAC1A3370A8}" srcOrd="5" destOrd="0" presId="urn:microsoft.com/office/officeart/2005/8/layout/orgChart1"/>
    <dgm:cxn modelId="{BD18FFA6-C36C-4CE7-B464-D219C31A94FA}" type="presParOf" srcId="{24CC0DE5-1CAF-43E4-8F9A-7CAC1A3370A8}" destId="{9473F66C-CA2D-48ED-8CB6-436B83E22FFE}" srcOrd="0" destOrd="0" presId="urn:microsoft.com/office/officeart/2005/8/layout/orgChart1"/>
    <dgm:cxn modelId="{C802AB9E-4DBA-4F91-AB6A-43EDA26D00BB}" type="presParOf" srcId="{9473F66C-CA2D-48ED-8CB6-436B83E22FFE}" destId="{06FFE692-788A-4735-9B54-DE47A6E49781}" srcOrd="0" destOrd="0" presId="urn:microsoft.com/office/officeart/2005/8/layout/orgChart1"/>
    <dgm:cxn modelId="{E4B1753B-F6B4-43D8-8318-ECBC4D74D1B2}" type="presParOf" srcId="{9473F66C-CA2D-48ED-8CB6-436B83E22FFE}" destId="{D9FDA2D9-3A15-418C-AD7C-816FB10B3A0C}" srcOrd="1" destOrd="0" presId="urn:microsoft.com/office/officeart/2005/8/layout/orgChart1"/>
    <dgm:cxn modelId="{F3D70AF5-5AF4-4658-BDD4-55F5012EFBA9}" type="presParOf" srcId="{24CC0DE5-1CAF-43E4-8F9A-7CAC1A3370A8}" destId="{904E59FB-1434-4872-B90C-7A92BD697F69}" srcOrd="1" destOrd="0" presId="urn:microsoft.com/office/officeart/2005/8/layout/orgChart1"/>
    <dgm:cxn modelId="{7B8EF440-EAB6-46FC-8C1C-55EDEB73566F}" type="presParOf" srcId="{24CC0DE5-1CAF-43E4-8F9A-7CAC1A3370A8}" destId="{EDE77526-18F3-4575-BEAC-615B70C90706}" srcOrd="2" destOrd="0" presId="urn:microsoft.com/office/officeart/2005/8/layout/orgChart1"/>
    <dgm:cxn modelId="{A84C6C5D-ADDE-43E4-8E6F-74F1C7548FD9}" type="presParOf" srcId="{059DBD09-DC06-4676-9042-42201D91DB76}" destId="{AB602F61-DB61-4A35-ACE8-D029E9547F31}" srcOrd="2" destOrd="0" presId="urn:microsoft.com/office/officeart/2005/8/layout/orgChart1"/>
    <dgm:cxn modelId="{08E2FDFC-3EE7-4D31-A36A-DAFFAE9518A6}" type="presParOf" srcId="{C06E8B24-4520-45BC-9486-9127CB83FFD4}" destId="{19B435AA-5DB4-4A57-AB31-40EF2CBD3FF7}" srcOrd="2" destOrd="0" presId="urn:microsoft.com/office/officeart/2005/8/layout/orgChart1"/>
    <dgm:cxn modelId="{34380F07-6AF3-49DE-8758-0F142D41A435}" type="presParOf" srcId="{C06E8B24-4520-45BC-9486-9127CB83FFD4}" destId="{E6783AC6-217A-4882-A97F-D0F7F24087AD}" srcOrd="3" destOrd="0" presId="urn:microsoft.com/office/officeart/2005/8/layout/orgChart1"/>
    <dgm:cxn modelId="{A107A44F-17BD-481C-941F-D61032BEAD33}" type="presParOf" srcId="{E6783AC6-217A-4882-A97F-D0F7F24087AD}" destId="{6A61005F-4FD1-4A07-877D-2FD8356CC7A6}" srcOrd="0" destOrd="0" presId="urn:microsoft.com/office/officeart/2005/8/layout/orgChart1"/>
    <dgm:cxn modelId="{82FD8730-C3A5-4725-918E-619DD737AA6E}" type="presParOf" srcId="{6A61005F-4FD1-4A07-877D-2FD8356CC7A6}" destId="{A19660EA-CFD6-44BB-B0EE-9CB60BBDD8B9}" srcOrd="0" destOrd="0" presId="urn:microsoft.com/office/officeart/2005/8/layout/orgChart1"/>
    <dgm:cxn modelId="{31C4FCFD-7EC8-4DD2-BAAD-6A104BC7ED06}" type="presParOf" srcId="{6A61005F-4FD1-4A07-877D-2FD8356CC7A6}" destId="{3ED877C1-4B7F-47CF-B403-1689E9D2864C}" srcOrd="1" destOrd="0" presId="urn:microsoft.com/office/officeart/2005/8/layout/orgChart1"/>
    <dgm:cxn modelId="{8CF4E999-F6F4-4936-9810-F37AEC93D699}" type="presParOf" srcId="{E6783AC6-217A-4882-A97F-D0F7F24087AD}" destId="{18872F23-5E09-486F-BF64-2AC2A77E9345}" srcOrd="1" destOrd="0" presId="urn:microsoft.com/office/officeart/2005/8/layout/orgChart1"/>
    <dgm:cxn modelId="{B223BFFE-0217-43E8-8245-429759CFFBCD}" type="presParOf" srcId="{18872F23-5E09-486F-BF64-2AC2A77E9345}" destId="{63B34C3A-F75A-4187-9148-B405FDEA6ED1}" srcOrd="0" destOrd="0" presId="urn:microsoft.com/office/officeart/2005/8/layout/orgChart1"/>
    <dgm:cxn modelId="{09F6774E-3656-475A-82BA-BFE5BA47534B}" type="presParOf" srcId="{18872F23-5E09-486F-BF64-2AC2A77E9345}" destId="{D2A3564E-2897-4EDD-840D-A7CFD7C223FF}" srcOrd="1" destOrd="0" presId="urn:microsoft.com/office/officeart/2005/8/layout/orgChart1"/>
    <dgm:cxn modelId="{3389883E-550C-495B-93E6-FB9FBCB63AC3}" type="presParOf" srcId="{D2A3564E-2897-4EDD-840D-A7CFD7C223FF}" destId="{A3AE5366-1CA1-4619-B3F2-E961AB5AE943}" srcOrd="0" destOrd="0" presId="urn:microsoft.com/office/officeart/2005/8/layout/orgChart1"/>
    <dgm:cxn modelId="{6D1D72BD-CD69-48ED-A60B-0A0656BBE358}" type="presParOf" srcId="{A3AE5366-1CA1-4619-B3F2-E961AB5AE943}" destId="{CA953129-881B-44B8-B284-E9BF798C1E9D}" srcOrd="0" destOrd="0" presId="urn:microsoft.com/office/officeart/2005/8/layout/orgChart1"/>
    <dgm:cxn modelId="{1900529B-0EDF-42D6-B60C-A8CA2F37DDA5}" type="presParOf" srcId="{A3AE5366-1CA1-4619-B3F2-E961AB5AE943}" destId="{45F45D49-94A8-4DFC-9A41-7269C88F5D7F}" srcOrd="1" destOrd="0" presId="urn:microsoft.com/office/officeart/2005/8/layout/orgChart1"/>
    <dgm:cxn modelId="{14FADEDA-D288-4845-A6D5-C6A799979D6E}" type="presParOf" srcId="{D2A3564E-2897-4EDD-840D-A7CFD7C223FF}" destId="{763CB484-D3F8-4105-B8F4-F27982D6F4AC}" srcOrd="1" destOrd="0" presId="urn:microsoft.com/office/officeart/2005/8/layout/orgChart1"/>
    <dgm:cxn modelId="{8722B5E8-7EFA-4316-9622-E7557C937B13}" type="presParOf" srcId="{D2A3564E-2897-4EDD-840D-A7CFD7C223FF}" destId="{3D31641F-B363-4E85-91D9-E116DFFC8A2E}" srcOrd="2" destOrd="0" presId="urn:microsoft.com/office/officeart/2005/8/layout/orgChart1"/>
    <dgm:cxn modelId="{AACAF80A-6983-49E9-B125-A5C8CBE5B417}" type="presParOf" srcId="{E6783AC6-217A-4882-A97F-D0F7F24087AD}" destId="{CAFB8355-B030-4973-998E-9CBBF59A3C91}" srcOrd="2" destOrd="0" presId="urn:microsoft.com/office/officeart/2005/8/layout/orgChart1"/>
    <dgm:cxn modelId="{9FA19C9E-C039-4D2B-9B71-E42891A89B0F}" type="presParOf" srcId="{F19DEB5F-53DC-4CC5-9FE3-0CA36CF0D495}" destId="{A67BF6C4-3761-4614-AC72-DC045489B1CA}" srcOrd="2" destOrd="0" presId="urn:microsoft.com/office/officeart/2005/8/layout/orgChart1"/>
    <dgm:cxn modelId="{15B75FED-BBE6-4FB7-AB55-54674AC77099}" type="presParOf" srcId="{B22223A9-A0BC-44CB-9A94-A1E3E0C3192E}" destId="{71A3ACE1-A104-4DA3-88A6-1E3E139E367F}" srcOrd="2" destOrd="0" presId="urn:microsoft.com/office/officeart/2005/8/layout/orgChart1"/>
    <dgm:cxn modelId="{75046505-2C2C-44A8-B6EE-1F2D5DD3F5D3}" type="presParOf" srcId="{71A3ACE1-A104-4DA3-88A6-1E3E139E367F}" destId="{4364C133-4154-4F8D-9F62-4938558C7F74}" srcOrd="0" destOrd="0" presId="urn:microsoft.com/office/officeart/2005/8/layout/orgChart1"/>
    <dgm:cxn modelId="{8D6D71B2-A8B3-4AE1-A31D-3976FC6B0166}" type="presParOf" srcId="{4364C133-4154-4F8D-9F62-4938558C7F74}" destId="{CCF54C2E-6BD6-4AD5-8ACE-FD2244E06658}" srcOrd="0" destOrd="0" presId="urn:microsoft.com/office/officeart/2005/8/layout/orgChart1"/>
    <dgm:cxn modelId="{2BC3AEB8-7AF1-42A0-AF99-B940109EC4F3}" type="presParOf" srcId="{4364C133-4154-4F8D-9F62-4938558C7F74}" destId="{A9D664B2-9ED6-45A6-B69F-FB2B687D53F9}" srcOrd="1" destOrd="0" presId="urn:microsoft.com/office/officeart/2005/8/layout/orgChart1"/>
    <dgm:cxn modelId="{05109912-2376-4102-A13D-225F45611478}" type="presParOf" srcId="{71A3ACE1-A104-4DA3-88A6-1E3E139E367F}" destId="{8F400856-4113-439C-AB16-9F91D308D265}" srcOrd="1" destOrd="0" presId="urn:microsoft.com/office/officeart/2005/8/layout/orgChart1"/>
    <dgm:cxn modelId="{9A66758E-ED28-447A-8276-4E642DDE40B4}" type="presParOf" srcId="{8F400856-4113-439C-AB16-9F91D308D265}" destId="{801DF789-0195-4537-872F-5D05211A9C5D}" srcOrd="0" destOrd="0" presId="urn:microsoft.com/office/officeart/2005/8/layout/orgChart1"/>
    <dgm:cxn modelId="{835AB8FC-A716-4B08-80BC-F03C70465649}" type="presParOf" srcId="{8F400856-4113-439C-AB16-9F91D308D265}" destId="{1A978890-1014-47FD-B73E-48372024BB6F}" srcOrd="1" destOrd="0" presId="urn:microsoft.com/office/officeart/2005/8/layout/orgChart1"/>
    <dgm:cxn modelId="{9B514504-27A9-4C4F-93F8-5D97D3F7A662}" type="presParOf" srcId="{1A978890-1014-47FD-B73E-48372024BB6F}" destId="{6FB19DD9-76E7-43E3-953F-AF5F6D87BBD2}" srcOrd="0" destOrd="0" presId="urn:microsoft.com/office/officeart/2005/8/layout/orgChart1"/>
    <dgm:cxn modelId="{508F9EB0-BA94-4A63-93C1-E8894D0774A2}" type="presParOf" srcId="{6FB19DD9-76E7-43E3-953F-AF5F6D87BBD2}" destId="{DA616A91-3787-4613-8FAC-0F83BBBDE413}" srcOrd="0" destOrd="0" presId="urn:microsoft.com/office/officeart/2005/8/layout/orgChart1"/>
    <dgm:cxn modelId="{9CF13030-3F94-454B-9F35-02CF7E0E6731}" type="presParOf" srcId="{6FB19DD9-76E7-43E3-953F-AF5F6D87BBD2}" destId="{B69E2075-B78E-4B4B-8676-105A0F483E76}" srcOrd="1" destOrd="0" presId="urn:microsoft.com/office/officeart/2005/8/layout/orgChart1"/>
    <dgm:cxn modelId="{8D12DD18-E970-4A90-B5EB-D449685A4705}" type="presParOf" srcId="{1A978890-1014-47FD-B73E-48372024BB6F}" destId="{67A2B991-5D24-4CBB-BA12-C3CD70BBC3A6}" srcOrd="1" destOrd="0" presId="urn:microsoft.com/office/officeart/2005/8/layout/orgChart1"/>
    <dgm:cxn modelId="{FADD6838-5AE3-4C6F-88D6-E64A8A2087B0}" type="presParOf" srcId="{67A2B991-5D24-4CBB-BA12-C3CD70BBC3A6}" destId="{CC60823C-B32B-427E-AB1C-2F8265EF2200}" srcOrd="0" destOrd="0" presId="urn:microsoft.com/office/officeart/2005/8/layout/orgChart1"/>
    <dgm:cxn modelId="{E72EF334-F803-4703-9BF7-3FB8206B7F92}" type="presParOf" srcId="{67A2B991-5D24-4CBB-BA12-C3CD70BBC3A6}" destId="{0795F92A-36DD-4633-B1F0-9418986436AB}" srcOrd="1" destOrd="0" presId="urn:microsoft.com/office/officeart/2005/8/layout/orgChart1"/>
    <dgm:cxn modelId="{FC4A5211-24B7-4210-84E3-C1EB3D3A3966}" type="presParOf" srcId="{0795F92A-36DD-4633-B1F0-9418986436AB}" destId="{4BE2A06A-1BA1-4721-A5A2-F40FDA9A6687}" srcOrd="0" destOrd="0" presId="urn:microsoft.com/office/officeart/2005/8/layout/orgChart1"/>
    <dgm:cxn modelId="{58E9F92E-EB1D-44C2-A90F-49C418225305}" type="presParOf" srcId="{4BE2A06A-1BA1-4721-A5A2-F40FDA9A6687}" destId="{AD814677-6191-46FB-86AD-AE0AF9AF79ED}" srcOrd="0" destOrd="0" presId="urn:microsoft.com/office/officeart/2005/8/layout/orgChart1"/>
    <dgm:cxn modelId="{C52F2505-7AF5-44EF-A18B-5743030E6228}" type="presParOf" srcId="{4BE2A06A-1BA1-4721-A5A2-F40FDA9A6687}" destId="{F50D3511-2CB2-4825-B5D6-25203E2ADA0A}" srcOrd="1" destOrd="0" presId="urn:microsoft.com/office/officeart/2005/8/layout/orgChart1"/>
    <dgm:cxn modelId="{6A08A44F-663F-4BFE-8C94-26872FE6FD38}" type="presParOf" srcId="{0795F92A-36DD-4633-B1F0-9418986436AB}" destId="{453727B1-43F0-4BD3-B854-63CCD4F6AF39}" srcOrd="1" destOrd="0" presId="urn:microsoft.com/office/officeart/2005/8/layout/orgChart1"/>
    <dgm:cxn modelId="{9C94D60E-0D5D-4C4B-A37F-DC23B0AE56BB}" type="presParOf" srcId="{0795F92A-36DD-4633-B1F0-9418986436AB}" destId="{CF918591-9557-4208-847C-E2D3DA74D04A}" srcOrd="2" destOrd="0" presId="urn:microsoft.com/office/officeart/2005/8/layout/orgChart1"/>
    <dgm:cxn modelId="{96CAEBF8-681B-4817-9FD8-800A16A1AE10}" type="presParOf" srcId="{1A978890-1014-47FD-B73E-48372024BB6F}" destId="{BBEEAFE3-84D8-4B0A-8AEF-8F7F2EDC7A90}" srcOrd="2" destOrd="0" presId="urn:microsoft.com/office/officeart/2005/8/layout/orgChart1"/>
    <dgm:cxn modelId="{739B4D20-D749-4D10-8B7E-413F9CACB7A5}" type="presParOf" srcId="{71A3ACE1-A104-4DA3-88A6-1E3E139E367F}" destId="{2AFCAB54-4544-4C08-9FEF-6EEEB85B5C8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0823C-B32B-427E-AB1C-2F8265EF2200}">
      <dsp:nvSpPr>
        <dsp:cNvPr id="0" name=""/>
        <dsp:cNvSpPr/>
      </dsp:nvSpPr>
      <dsp:spPr>
        <a:xfrm>
          <a:off x="6571279" y="1382929"/>
          <a:ext cx="171287" cy="525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5282"/>
              </a:lnTo>
              <a:lnTo>
                <a:pt x="171287" y="525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DF789-0195-4537-872F-5D05211A9C5D}">
      <dsp:nvSpPr>
        <dsp:cNvPr id="0" name=""/>
        <dsp:cNvSpPr/>
      </dsp:nvSpPr>
      <dsp:spPr>
        <a:xfrm>
          <a:off x="6982326" y="572168"/>
          <a:ext cx="91440" cy="2398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8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34C3A-F75A-4187-9148-B405FDEA6ED1}">
      <dsp:nvSpPr>
        <dsp:cNvPr id="0" name=""/>
        <dsp:cNvSpPr/>
      </dsp:nvSpPr>
      <dsp:spPr>
        <a:xfrm>
          <a:off x="5189558" y="1382929"/>
          <a:ext cx="171287" cy="525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5282"/>
              </a:lnTo>
              <a:lnTo>
                <a:pt x="171287" y="525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435AA-5DB4-4A57-AB31-40EF2CBD3FF7}">
      <dsp:nvSpPr>
        <dsp:cNvPr id="0" name=""/>
        <dsp:cNvSpPr/>
      </dsp:nvSpPr>
      <dsp:spPr>
        <a:xfrm>
          <a:off x="4955465" y="572168"/>
          <a:ext cx="690860" cy="239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901"/>
              </a:lnTo>
              <a:lnTo>
                <a:pt x="690860" y="119901"/>
              </a:lnTo>
              <a:lnTo>
                <a:pt x="690860" y="2398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68EE4-E1B1-4164-BC87-1AFFD75F047F}">
      <dsp:nvSpPr>
        <dsp:cNvPr id="0" name=""/>
        <dsp:cNvSpPr/>
      </dsp:nvSpPr>
      <dsp:spPr>
        <a:xfrm>
          <a:off x="3807838" y="1382929"/>
          <a:ext cx="171287" cy="2146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805"/>
              </a:lnTo>
              <a:lnTo>
                <a:pt x="171287" y="2146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905B6-4488-47EF-A7B5-1BDD3076ADAF}">
      <dsp:nvSpPr>
        <dsp:cNvPr id="0" name=""/>
        <dsp:cNvSpPr/>
      </dsp:nvSpPr>
      <dsp:spPr>
        <a:xfrm>
          <a:off x="3807838" y="1382929"/>
          <a:ext cx="171287" cy="1336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043"/>
              </a:lnTo>
              <a:lnTo>
                <a:pt x="171287" y="13360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F9D6A-5D4D-4370-8553-EF4BF534E204}">
      <dsp:nvSpPr>
        <dsp:cNvPr id="0" name=""/>
        <dsp:cNvSpPr/>
      </dsp:nvSpPr>
      <dsp:spPr>
        <a:xfrm>
          <a:off x="3807838" y="1382929"/>
          <a:ext cx="171287" cy="525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5282"/>
              </a:lnTo>
              <a:lnTo>
                <a:pt x="171287" y="525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41E7C-7CED-4AB5-AB29-2EF028960174}">
      <dsp:nvSpPr>
        <dsp:cNvPr id="0" name=""/>
        <dsp:cNvSpPr/>
      </dsp:nvSpPr>
      <dsp:spPr>
        <a:xfrm>
          <a:off x="4264605" y="572168"/>
          <a:ext cx="690860" cy="239802"/>
        </a:xfrm>
        <a:custGeom>
          <a:avLst/>
          <a:gdLst/>
          <a:ahLst/>
          <a:cxnLst/>
          <a:rect l="0" t="0" r="0" b="0"/>
          <a:pathLst>
            <a:path>
              <a:moveTo>
                <a:pt x="690860" y="0"/>
              </a:moveTo>
              <a:lnTo>
                <a:pt x="690860" y="119901"/>
              </a:lnTo>
              <a:lnTo>
                <a:pt x="0" y="119901"/>
              </a:lnTo>
              <a:lnTo>
                <a:pt x="0" y="2398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09714-2125-45CE-8DEC-12EAC331BCB8}">
      <dsp:nvSpPr>
        <dsp:cNvPr id="0" name=""/>
        <dsp:cNvSpPr/>
      </dsp:nvSpPr>
      <dsp:spPr>
        <a:xfrm>
          <a:off x="2426117" y="1382929"/>
          <a:ext cx="171287" cy="1336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043"/>
              </a:lnTo>
              <a:lnTo>
                <a:pt x="171287" y="13360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51197-A1D9-4D21-AA5C-79C77316E0C9}">
      <dsp:nvSpPr>
        <dsp:cNvPr id="0" name=""/>
        <dsp:cNvSpPr/>
      </dsp:nvSpPr>
      <dsp:spPr>
        <a:xfrm>
          <a:off x="2426117" y="1382929"/>
          <a:ext cx="171287" cy="525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5282"/>
              </a:lnTo>
              <a:lnTo>
                <a:pt x="171287" y="525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E79C5-6113-4823-984C-9EF1E70C8EF8}">
      <dsp:nvSpPr>
        <dsp:cNvPr id="0" name=""/>
        <dsp:cNvSpPr/>
      </dsp:nvSpPr>
      <dsp:spPr>
        <a:xfrm>
          <a:off x="2192024" y="572168"/>
          <a:ext cx="690860" cy="239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901"/>
              </a:lnTo>
              <a:lnTo>
                <a:pt x="690860" y="119901"/>
              </a:lnTo>
              <a:lnTo>
                <a:pt x="690860" y="2398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67D87-70BA-4D9D-8039-553EB6A4A171}">
      <dsp:nvSpPr>
        <dsp:cNvPr id="0" name=""/>
        <dsp:cNvSpPr/>
      </dsp:nvSpPr>
      <dsp:spPr>
        <a:xfrm>
          <a:off x="1044397" y="1382929"/>
          <a:ext cx="171287" cy="2146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805"/>
              </a:lnTo>
              <a:lnTo>
                <a:pt x="171287" y="2146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3E982-5A46-4DE7-A0FB-F2381223A0A2}">
      <dsp:nvSpPr>
        <dsp:cNvPr id="0" name=""/>
        <dsp:cNvSpPr/>
      </dsp:nvSpPr>
      <dsp:spPr>
        <a:xfrm>
          <a:off x="1044397" y="1382929"/>
          <a:ext cx="171287" cy="1336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043"/>
              </a:lnTo>
              <a:lnTo>
                <a:pt x="171287" y="13360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E5D3D-389F-49D8-B001-CCF31B411214}">
      <dsp:nvSpPr>
        <dsp:cNvPr id="0" name=""/>
        <dsp:cNvSpPr/>
      </dsp:nvSpPr>
      <dsp:spPr>
        <a:xfrm>
          <a:off x="1044397" y="1382929"/>
          <a:ext cx="171287" cy="525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5282"/>
              </a:lnTo>
              <a:lnTo>
                <a:pt x="171287" y="525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B13EC-BC3F-4A25-AF16-AD7ECB2F0CF4}">
      <dsp:nvSpPr>
        <dsp:cNvPr id="0" name=""/>
        <dsp:cNvSpPr/>
      </dsp:nvSpPr>
      <dsp:spPr>
        <a:xfrm>
          <a:off x="1501164" y="572168"/>
          <a:ext cx="690860" cy="239802"/>
        </a:xfrm>
        <a:custGeom>
          <a:avLst/>
          <a:gdLst/>
          <a:ahLst/>
          <a:cxnLst/>
          <a:rect l="0" t="0" r="0" b="0"/>
          <a:pathLst>
            <a:path>
              <a:moveTo>
                <a:pt x="690860" y="0"/>
              </a:moveTo>
              <a:lnTo>
                <a:pt x="690860" y="119901"/>
              </a:lnTo>
              <a:lnTo>
                <a:pt x="0" y="119901"/>
              </a:lnTo>
              <a:lnTo>
                <a:pt x="0" y="2398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1E191-D97A-42A9-948F-B4E28B081002}">
      <dsp:nvSpPr>
        <dsp:cNvPr id="0" name=""/>
        <dsp:cNvSpPr/>
      </dsp:nvSpPr>
      <dsp:spPr>
        <a:xfrm>
          <a:off x="1621065" y="1209"/>
          <a:ext cx="1141917" cy="570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/>
            <a:t>Pegged Regimes</a:t>
          </a:r>
          <a:r>
            <a:rPr lang="en-US" sz="1400" kern="1200" noProof="0" dirty="0"/>
            <a:t> </a:t>
          </a:r>
        </a:p>
      </dsp:txBody>
      <dsp:txXfrm>
        <a:off x="1621065" y="1209"/>
        <a:ext cx="1141917" cy="570958"/>
      </dsp:txXfrm>
    </dsp:sp>
    <dsp:sp modelId="{CF46408C-1F54-4993-8424-3E09142A5142}">
      <dsp:nvSpPr>
        <dsp:cNvPr id="0" name=""/>
        <dsp:cNvSpPr/>
      </dsp:nvSpPr>
      <dsp:spPr>
        <a:xfrm>
          <a:off x="930205" y="811971"/>
          <a:ext cx="1141917" cy="570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Hard Pegs</a:t>
          </a:r>
        </a:p>
      </dsp:txBody>
      <dsp:txXfrm>
        <a:off x="930205" y="811971"/>
        <a:ext cx="1141917" cy="570958"/>
      </dsp:txXfrm>
    </dsp:sp>
    <dsp:sp modelId="{89BA2136-E3E7-4E5E-9067-C0881CDD5104}">
      <dsp:nvSpPr>
        <dsp:cNvPr id="0" name=""/>
        <dsp:cNvSpPr/>
      </dsp:nvSpPr>
      <dsp:spPr>
        <a:xfrm>
          <a:off x="1215685" y="1622732"/>
          <a:ext cx="1141917" cy="570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/>
            <a:t>Dollarization</a:t>
          </a:r>
          <a:endParaRPr lang="en-US" sz="1400" kern="1200" noProof="0" dirty="0"/>
        </a:p>
      </dsp:txBody>
      <dsp:txXfrm>
        <a:off x="1215685" y="1622732"/>
        <a:ext cx="1141917" cy="570958"/>
      </dsp:txXfrm>
    </dsp:sp>
    <dsp:sp modelId="{D9CE5B23-8EE5-4A63-9244-A9CFFABFDD79}">
      <dsp:nvSpPr>
        <dsp:cNvPr id="0" name=""/>
        <dsp:cNvSpPr/>
      </dsp:nvSpPr>
      <dsp:spPr>
        <a:xfrm>
          <a:off x="1215685" y="2433494"/>
          <a:ext cx="1141917" cy="570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/>
            <a:t>Currency </a:t>
          </a:r>
          <a:br>
            <a:rPr lang="en-US" sz="1400" kern="1200" noProof="0"/>
          </a:br>
          <a:r>
            <a:rPr lang="en-US" sz="1400" kern="1200" noProof="0"/>
            <a:t>Board</a:t>
          </a:r>
          <a:endParaRPr lang="en-US" sz="1400" kern="1200" noProof="0" dirty="0"/>
        </a:p>
      </dsp:txBody>
      <dsp:txXfrm>
        <a:off x="1215685" y="2433494"/>
        <a:ext cx="1141917" cy="570958"/>
      </dsp:txXfrm>
    </dsp:sp>
    <dsp:sp modelId="{6C0B3086-CE50-414F-89C5-11CEBFC38942}">
      <dsp:nvSpPr>
        <dsp:cNvPr id="0" name=""/>
        <dsp:cNvSpPr/>
      </dsp:nvSpPr>
      <dsp:spPr>
        <a:xfrm>
          <a:off x="1215685" y="3244255"/>
          <a:ext cx="1141917" cy="570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/>
            <a:t>Monetary Union</a:t>
          </a:r>
          <a:endParaRPr lang="en-US" sz="1400" kern="1200" noProof="0" dirty="0"/>
        </a:p>
      </dsp:txBody>
      <dsp:txXfrm>
        <a:off x="1215685" y="3244255"/>
        <a:ext cx="1141917" cy="570958"/>
      </dsp:txXfrm>
    </dsp:sp>
    <dsp:sp modelId="{F2A0CA4B-EC34-4B35-A340-1C1E456265F1}">
      <dsp:nvSpPr>
        <dsp:cNvPr id="0" name=""/>
        <dsp:cNvSpPr/>
      </dsp:nvSpPr>
      <dsp:spPr>
        <a:xfrm>
          <a:off x="2311926" y="811971"/>
          <a:ext cx="1141917" cy="570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Traditional Pegs</a:t>
          </a:r>
        </a:p>
      </dsp:txBody>
      <dsp:txXfrm>
        <a:off x="2311926" y="811971"/>
        <a:ext cx="1141917" cy="570958"/>
      </dsp:txXfrm>
    </dsp:sp>
    <dsp:sp modelId="{864CE92A-F8FD-4B9F-BB3A-AC48436861FC}">
      <dsp:nvSpPr>
        <dsp:cNvPr id="0" name=""/>
        <dsp:cNvSpPr/>
      </dsp:nvSpPr>
      <dsp:spPr>
        <a:xfrm>
          <a:off x="2597405" y="1622732"/>
          <a:ext cx="1141917" cy="570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Single Currency Peg</a:t>
          </a:r>
        </a:p>
      </dsp:txBody>
      <dsp:txXfrm>
        <a:off x="2597405" y="1622732"/>
        <a:ext cx="1141917" cy="570958"/>
      </dsp:txXfrm>
    </dsp:sp>
    <dsp:sp modelId="{20766DD1-34D9-4A5C-8A3B-68354A79A223}">
      <dsp:nvSpPr>
        <dsp:cNvPr id="0" name=""/>
        <dsp:cNvSpPr/>
      </dsp:nvSpPr>
      <dsp:spPr>
        <a:xfrm>
          <a:off x="2597405" y="2433494"/>
          <a:ext cx="1141917" cy="570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Basket Peg</a:t>
          </a:r>
        </a:p>
      </dsp:txBody>
      <dsp:txXfrm>
        <a:off x="2597405" y="2433494"/>
        <a:ext cx="1141917" cy="570958"/>
      </dsp:txXfrm>
    </dsp:sp>
    <dsp:sp modelId="{7EC33D37-738C-40B5-954C-2DD5FF56BC0E}">
      <dsp:nvSpPr>
        <dsp:cNvPr id="0" name=""/>
        <dsp:cNvSpPr/>
      </dsp:nvSpPr>
      <dsp:spPr>
        <a:xfrm>
          <a:off x="4384506" y="1209"/>
          <a:ext cx="1141917" cy="570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/>
            <a:t>Intermediate Regimes</a:t>
          </a:r>
        </a:p>
      </dsp:txBody>
      <dsp:txXfrm>
        <a:off x="4384506" y="1209"/>
        <a:ext cx="1141917" cy="570958"/>
      </dsp:txXfrm>
    </dsp:sp>
    <dsp:sp modelId="{7F098363-AC5C-4007-A5DF-0FD533EF4A40}">
      <dsp:nvSpPr>
        <dsp:cNvPr id="0" name=""/>
        <dsp:cNvSpPr/>
      </dsp:nvSpPr>
      <dsp:spPr>
        <a:xfrm>
          <a:off x="3693646" y="811971"/>
          <a:ext cx="1141917" cy="570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Floats with Rule-Based Intervention</a:t>
          </a:r>
        </a:p>
      </dsp:txBody>
      <dsp:txXfrm>
        <a:off x="3693646" y="811971"/>
        <a:ext cx="1141917" cy="570958"/>
      </dsp:txXfrm>
    </dsp:sp>
    <dsp:sp modelId="{9DED4683-BCFD-461D-964E-36D9C879A6A0}">
      <dsp:nvSpPr>
        <dsp:cNvPr id="0" name=""/>
        <dsp:cNvSpPr/>
      </dsp:nvSpPr>
      <dsp:spPr>
        <a:xfrm>
          <a:off x="3979125" y="1622732"/>
          <a:ext cx="1141917" cy="570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Cooperative Regimes</a:t>
          </a:r>
        </a:p>
      </dsp:txBody>
      <dsp:txXfrm>
        <a:off x="3979125" y="1622732"/>
        <a:ext cx="1141917" cy="570958"/>
      </dsp:txXfrm>
    </dsp:sp>
    <dsp:sp modelId="{240512CC-7905-4093-864E-EB0A640AD6D9}">
      <dsp:nvSpPr>
        <dsp:cNvPr id="0" name=""/>
        <dsp:cNvSpPr/>
      </dsp:nvSpPr>
      <dsp:spPr>
        <a:xfrm>
          <a:off x="3979125" y="2433494"/>
          <a:ext cx="1141917" cy="570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Crawling Peg</a:t>
          </a:r>
        </a:p>
      </dsp:txBody>
      <dsp:txXfrm>
        <a:off x="3979125" y="2433494"/>
        <a:ext cx="1141917" cy="570958"/>
      </dsp:txXfrm>
    </dsp:sp>
    <dsp:sp modelId="{06FFE692-788A-4735-9B54-DE47A6E49781}">
      <dsp:nvSpPr>
        <dsp:cNvPr id="0" name=""/>
        <dsp:cNvSpPr/>
      </dsp:nvSpPr>
      <dsp:spPr>
        <a:xfrm>
          <a:off x="3979125" y="3244255"/>
          <a:ext cx="1141917" cy="570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Target Zones and Bands</a:t>
          </a:r>
        </a:p>
      </dsp:txBody>
      <dsp:txXfrm>
        <a:off x="3979125" y="3244255"/>
        <a:ext cx="1141917" cy="570958"/>
      </dsp:txXfrm>
    </dsp:sp>
    <dsp:sp modelId="{A19660EA-CFD6-44BB-B0EE-9CB60BBDD8B9}">
      <dsp:nvSpPr>
        <dsp:cNvPr id="0" name=""/>
        <dsp:cNvSpPr/>
      </dsp:nvSpPr>
      <dsp:spPr>
        <a:xfrm>
          <a:off x="5075366" y="811971"/>
          <a:ext cx="1141917" cy="570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Floats with Discretionary Intervention</a:t>
          </a:r>
        </a:p>
      </dsp:txBody>
      <dsp:txXfrm>
        <a:off x="5075366" y="811971"/>
        <a:ext cx="1141917" cy="570958"/>
      </dsp:txXfrm>
    </dsp:sp>
    <dsp:sp modelId="{CA953129-881B-44B8-B284-E9BF798C1E9D}">
      <dsp:nvSpPr>
        <dsp:cNvPr id="0" name=""/>
        <dsp:cNvSpPr/>
      </dsp:nvSpPr>
      <dsp:spPr>
        <a:xfrm>
          <a:off x="5360846" y="1622732"/>
          <a:ext cx="1141917" cy="570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Managed Floating</a:t>
          </a:r>
        </a:p>
      </dsp:txBody>
      <dsp:txXfrm>
        <a:off x="5360846" y="1622732"/>
        <a:ext cx="1141917" cy="570958"/>
      </dsp:txXfrm>
    </dsp:sp>
    <dsp:sp modelId="{CCF54C2E-6BD6-4AD5-8ACE-FD2244E06658}">
      <dsp:nvSpPr>
        <dsp:cNvPr id="0" name=""/>
        <dsp:cNvSpPr/>
      </dsp:nvSpPr>
      <dsp:spPr>
        <a:xfrm>
          <a:off x="6457087" y="1209"/>
          <a:ext cx="1141917" cy="570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/>
            <a:t>Floating Regimes</a:t>
          </a:r>
        </a:p>
      </dsp:txBody>
      <dsp:txXfrm>
        <a:off x="6457087" y="1209"/>
        <a:ext cx="1141917" cy="570958"/>
      </dsp:txXfrm>
    </dsp:sp>
    <dsp:sp modelId="{DA616A91-3787-4613-8FAC-0F83BBBDE413}">
      <dsp:nvSpPr>
        <dsp:cNvPr id="0" name=""/>
        <dsp:cNvSpPr/>
      </dsp:nvSpPr>
      <dsp:spPr>
        <a:xfrm>
          <a:off x="6457087" y="811971"/>
          <a:ext cx="1141917" cy="570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Free Floats</a:t>
          </a:r>
        </a:p>
      </dsp:txBody>
      <dsp:txXfrm>
        <a:off x="6457087" y="811971"/>
        <a:ext cx="1141917" cy="570958"/>
      </dsp:txXfrm>
    </dsp:sp>
    <dsp:sp modelId="{AD814677-6191-46FB-86AD-AE0AF9AF79ED}">
      <dsp:nvSpPr>
        <dsp:cNvPr id="0" name=""/>
        <dsp:cNvSpPr/>
      </dsp:nvSpPr>
      <dsp:spPr>
        <a:xfrm>
          <a:off x="6742566" y="1622732"/>
          <a:ext cx="1141917" cy="570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Independent Floating</a:t>
          </a:r>
        </a:p>
      </dsp:txBody>
      <dsp:txXfrm>
        <a:off x="6742566" y="1622732"/>
        <a:ext cx="1141917" cy="570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11.11.2021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7915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5164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2083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4641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8233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6499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419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3505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018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4088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17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3231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5918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225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1037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2108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3306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4978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373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0523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751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7314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6576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399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7601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9307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838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fiu.cms.opf.slu.c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309634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 kurzy a režimy devizových kurzů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228184" y="3723878"/>
            <a:ext cx="274408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Jana Šimáková</a:t>
            </a:r>
          </a:p>
          <a:p>
            <a:pPr algn="r"/>
            <a:endParaRPr lang="cs-CZ" altLang="cs-CZ" sz="105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  <a:p>
            <a:pPr algn="r"/>
            <a:r>
              <a:rPr lang="cs-CZ" altLang="cs-CZ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http://fiu.cms.opf.slu.cz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87" y="555517"/>
            <a:ext cx="1957742" cy="15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 err="1"/>
              <a:t>Reáln</a:t>
            </a:r>
            <a:r>
              <a:rPr lang="cs-CZ" altLang="cs-CZ" sz="2000" dirty="0"/>
              <a:t>á </a:t>
            </a:r>
            <a:r>
              <a:rPr lang="cs-CZ" altLang="cs-CZ" sz="2000" dirty="0" err="1"/>
              <a:t>apreciace</a:t>
            </a:r>
            <a:r>
              <a:rPr lang="cs-CZ" altLang="cs-CZ" sz="2000" dirty="0"/>
              <a:t> </a:t>
            </a:r>
            <a:r>
              <a:rPr lang="en-US" altLang="cs-CZ" sz="2000" dirty="0" err="1"/>
              <a:t>domácí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měny</a:t>
            </a:r>
            <a:r>
              <a:rPr lang="en-US" altLang="cs-CZ" sz="2000" dirty="0"/>
              <a:t> je </a:t>
            </a:r>
            <a:r>
              <a:rPr lang="en-US" altLang="cs-CZ" sz="2000" dirty="0" err="1"/>
              <a:t>způsoben</a:t>
            </a:r>
            <a:r>
              <a:rPr lang="cs-CZ" altLang="cs-CZ" sz="2000" dirty="0"/>
              <a:t>a</a:t>
            </a:r>
            <a:r>
              <a:rPr lang="en-US" altLang="cs-CZ" sz="2000" dirty="0"/>
              <a:t> </a:t>
            </a:r>
            <a:r>
              <a:rPr lang="en-US" altLang="cs-CZ" sz="2000" dirty="0" err="1"/>
              <a:t>buď</a:t>
            </a:r>
            <a:r>
              <a:rPr lang="cs-CZ" altLang="cs-CZ" sz="2000" dirty="0"/>
              <a:t> její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nominální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apreciací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nebo</a:t>
            </a:r>
            <a:r>
              <a:rPr lang="en-US" altLang="cs-CZ" sz="2000" dirty="0"/>
              <a:t> </a:t>
            </a:r>
            <a:r>
              <a:rPr lang="en-US" altLang="cs-CZ" sz="2000" dirty="0" err="1"/>
              <a:t>vyšší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inflací</a:t>
            </a:r>
            <a:r>
              <a:rPr lang="en-US" altLang="cs-CZ" sz="2000" dirty="0"/>
              <a:t> v </a:t>
            </a:r>
            <a:r>
              <a:rPr lang="en-US" altLang="cs-CZ" sz="2000" dirty="0" err="1"/>
              <a:t>domácí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ekonomice</a:t>
            </a:r>
            <a:r>
              <a:rPr lang="en-US" altLang="cs-CZ" sz="2000" dirty="0"/>
              <a:t> </a:t>
            </a:r>
            <a:r>
              <a:rPr lang="en-US" altLang="cs-CZ" sz="2000" dirty="0" err="1"/>
              <a:t>než</a:t>
            </a:r>
            <a:r>
              <a:rPr lang="en-US" altLang="cs-CZ" sz="2000" dirty="0"/>
              <a:t> </a:t>
            </a:r>
            <a:r>
              <a:rPr lang="cs-CZ" altLang="cs-CZ" sz="2000" dirty="0"/>
              <a:t>je </a:t>
            </a:r>
            <a:r>
              <a:rPr lang="en-US" altLang="cs-CZ" sz="2000" dirty="0"/>
              <a:t>v </a:t>
            </a:r>
            <a:r>
              <a:rPr lang="en-US" altLang="cs-CZ" sz="2000" dirty="0" err="1"/>
              <a:t>zahraničí</a:t>
            </a:r>
            <a:endParaRPr lang="cs-CZ" altLang="cs-CZ" sz="2000" dirty="0"/>
          </a:p>
          <a:p>
            <a:r>
              <a:rPr lang="cs-CZ" altLang="cs-CZ" sz="2000" dirty="0"/>
              <a:t>Reálná </a:t>
            </a:r>
            <a:r>
              <a:rPr lang="cs-CZ" altLang="cs-CZ" sz="2000" dirty="0" err="1"/>
              <a:t>apreciace</a:t>
            </a:r>
            <a:r>
              <a:rPr lang="cs-CZ" altLang="cs-CZ" sz="2000" dirty="0"/>
              <a:t> se může projevit i v dobách nominální depreciace, pokud diferenciál přesahuje míru nominální depreciace</a:t>
            </a:r>
          </a:p>
          <a:p>
            <a:r>
              <a:rPr lang="en-US" altLang="cs-CZ" sz="2000" dirty="0" err="1"/>
              <a:t>Reáln</a:t>
            </a:r>
            <a:r>
              <a:rPr lang="cs-CZ" altLang="cs-CZ" sz="2000" dirty="0"/>
              <a:t>á </a:t>
            </a:r>
            <a:r>
              <a:rPr lang="cs-CZ" altLang="cs-CZ" sz="2000" dirty="0" err="1"/>
              <a:t>apreciace</a:t>
            </a:r>
            <a:r>
              <a:rPr lang="cs-CZ" altLang="cs-CZ" sz="2000" dirty="0"/>
              <a:t> </a:t>
            </a:r>
            <a:r>
              <a:rPr lang="en-US" altLang="cs-CZ" sz="2000" dirty="0" err="1"/>
              <a:t>znamená</a:t>
            </a:r>
            <a:r>
              <a:rPr lang="en-US" altLang="cs-CZ" sz="2000" dirty="0"/>
              <a:t> </a:t>
            </a:r>
            <a:r>
              <a:rPr lang="en-US" altLang="cs-CZ" sz="2000" dirty="0" err="1"/>
              <a:t>vyšší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kupní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sílu</a:t>
            </a:r>
            <a:r>
              <a:rPr lang="en-US" altLang="cs-CZ" sz="2000" dirty="0"/>
              <a:t> </a:t>
            </a:r>
            <a:r>
              <a:rPr lang="en-US" altLang="cs-CZ" sz="2000" dirty="0" err="1"/>
              <a:t>domácí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měny</a:t>
            </a:r>
            <a:r>
              <a:rPr lang="en-US" altLang="cs-CZ" sz="2000" dirty="0"/>
              <a:t> </a:t>
            </a:r>
            <a:r>
              <a:rPr lang="cs-CZ" altLang="cs-CZ" sz="2000" dirty="0"/>
              <a:t>oproti</a:t>
            </a:r>
            <a:r>
              <a:rPr lang="en-US" altLang="cs-CZ" sz="2000" dirty="0"/>
              <a:t> </a:t>
            </a:r>
            <a:r>
              <a:rPr lang="en-US" altLang="cs-CZ" sz="2000" dirty="0" err="1"/>
              <a:t>cizí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měně</a:t>
            </a:r>
            <a:endParaRPr lang="cs-CZ" altLang="cs-CZ" sz="2000" dirty="0"/>
          </a:p>
          <a:p>
            <a:r>
              <a:rPr lang="en-US" altLang="cs-CZ" sz="2000" dirty="0" err="1"/>
              <a:t>Při</a:t>
            </a:r>
            <a:r>
              <a:rPr lang="en-US" altLang="cs-CZ" sz="2000" dirty="0"/>
              <a:t> </a:t>
            </a:r>
            <a:r>
              <a:rPr lang="en-US" altLang="cs-CZ" sz="2000" dirty="0" err="1"/>
              <a:t>reálné</a:t>
            </a:r>
            <a:r>
              <a:rPr lang="en-US" altLang="cs-CZ" sz="2000" dirty="0"/>
              <a:t> </a:t>
            </a:r>
            <a:r>
              <a:rPr lang="cs-CZ" altLang="cs-CZ" sz="2000" dirty="0" err="1"/>
              <a:t>apreciaci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může</a:t>
            </a:r>
            <a:r>
              <a:rPr lang="en-US" altLang="cs-CZ" sz="2000" dirty="0"/>
              <a:t> </a:t>
            </a:r>
            <a:r>
              <a:rPr lang="en-US" altLang="cs-CZ" sz="2000" dirty="0" err="1"/>
              <a:t>být</a:t>
            </a:r>
            <a:r>
              <a:rPr lang="en-US" altLang="cs-CZ" sz="2000" dirty="0"/>
              <a:t> </a:t>
            </a:r>
            <a:r>
              <a:rPr lang="en-US" altLang="cs-CZ" sz="2000" dirty="0" err="1"/>
              <a:t>stejné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množství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domácího</a:t>
            </a:r>
            <a:r>
              <a:rPr lang="en-US" altLang="cs-CZ" sz="2000" dirty="0"/>
              <a:t> </a:t>
            </a:r>
            <a:r>
              <a:rPr lang="en-US" altLang="cs-CZ" sz="2000" dirty="0" err="1"/>
              <a:t>zboží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obchodováno</a:t>
            </a:r>
            <a:r>
              <a:rPr lang="en-US" altLang="cs-CZ" sz="2000" dirty="0"/>
              <a:t> </a:t>
            </a:r>
            <a:r>
              <a:rPr lang="en-US" altLang="cs-CZ" sz="2000" dirty="0" err="1"/>
              <a:t>za</a:t>
            </a:r>
            <a:r>
              <a:rPr lang="en-US" altLang="cs-CZ" sz="2000" dirty="0"/>
              <a:t> </a:t>
            </a:r>
            <a:r>
              <a:rPr lang="en-US" altLang="cs-CZ" sz="2000" dirty="0" err="1"/>
              <a:t>více</a:t>
            </a:r>
            <a:r>
              <a:rPr lang="en-US" altLang="cs-CZ" sz="2000" dirty="0"/>
              <a:t> </a:t>
            </a:r>
            <a:r>
              <a:rPr lang="en-US" altLang="cs-CZ" sz="2000" dirty="0" err="1"/>
              <a:t>zahraniční</a:t>
            </a:r>
            <a:r>
              <a:rPr lang="cs-CZ" altLang="cs-CZ" sz="2000" dirty="0"/>
              <a:t>ho zboží</a:t>
            </a:r>
          </a:p>
          <a:p>
            <a:r>
              <a:rPr lang="cs-CZ" altLang="cs-CZ" sz="2000" dirty="0"/>
              <a:t>Reálná </a:t>
            </a:r>
            <a:r>
              <a:rPr lang="cs-CZ" altLang="cs-CZ" sz="2000" dirty="0" err="1"/>
              <a:t>apreciace</a:t>
            </a:r>
            <a:r>
              <a:rPr lang="cs-CZ" altLang="cs-CZ" sz="2000" dirty="0"/>
              <a:t> </a:t>
            </a:r>
            <a:r>
              <a:rPr lang="en-US" altLang="cs-CZ" sz="2000" dirty="0" err="1"/>
              <a:t>domácí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měny</a:t>
            </a:r>
            <a:r>
              <a:rPr lang="en-US" altLang="cs-CZ" sz="2000" dirty="0"/>
              <a:t> </a:t>
            </a:r>
            <a:r>
              <a:rPr lang="en-US" altLang="cs-CZ" sz="2000" dirty="0" err="1"/>
              <a:t>znamená</a:t>
            </a:r>
            <a:r>
              <a:rPr lang="en-US" altLang="cs-CZ" sz="2000" dirty="0"/>
              <a:t>, </a:t>
            </a:r>
            <a:r>
              <a:rPr lang="en-US" altLang="cs-CZ" sz="2000" dirty="0" err="1"/>
              <a:t>že</a:t>
            </a:r>
            <a:r>
              <a:rPr lang="en-US" altLang="cs-CZ" sz="2000" dirty="0"/>
              <a:t> </a:t>
            </a:r>
            <a:r>
              <a:rPr lang="en-US" altLang="cs-CZ" sz="2000" dirty="0" err="1"/>
              <a:t>domácí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zboží</a:t>
            </a:r>
            <a:r>
              <a:rPr lang="en-US" altLang="cs-CZ" sz="2000" dirty="0"/>
              <a:t> se </a:t>
            </a:r>
            <a:r>
              <a:rPr lang="en-US" altLang="cs-CZ" sz="2000" dirty="0" err="1"/>
              <a:t>ve</a:t>
            </a:r>
            <a:r>
              <a:rPr lang="en-US" altLang="cs-CZ" sz="2000" dirty="0"/>
              <a:t> </a:t>
            </a:r>
            <a:r>
              <a:rPr lang="en-US" altLang="cs-CZ" sz="2000" dirty="0" err="1"/>
              <a:t>srovnání</a:t>
            </a:r>
            <a:r>
              <a:rPr lang="en-US" altLang="cs-CZ" sz="2000" dirty="0"/>
              <a:t> se </a:t>
            </a:r>
            <a:r>
              <a:rPr lang="en-US" altLang="cs-CZ" sz="2000" dirty="0" err="1"/>
              <a:t>zahraničním</a:t>
            </a:r>
            <a:r>
              <a:rPr lang="en-US" altLang="cs-CZ" sz="2000" dirty="0"/>
              <a:t> </a:t>
            </a:r>
            <a:r>
              <a:rPr lang="en-US" altLang="cs-CZ" sz="2000" dirty="0" err="1"/>
              <a:t>zbožím</a:t>
            </a:r>
            <a:r>
              <a:rPr lang="en-US" altLang="cs-CZ" sz="2000" dirty="0"/>
              <a:t> </a:t>
            </a:r>
            <a:r>
              <a:rPr lang="en-US" altLang="cs-CZ" sz="2000" dirty="0" err="1"/>
              <a:t>stává</a:t>
            </a:r>
            <a:r>
              <a:rPr lang="en-US" altLang="cs-CZ" sz="2000" dirty="0"/>
              <a:t> </a:t>
            </a:r>
            <a:r>
              <a:rPr lang="en-US" altLang="cs-CZ" sz="2000" dirty="0" err="1"/>
              <a:t>dražším</a:t>
            </a:r>
            <a:r>
              <a:rPr lang="en-US" altLang="cs-CZ" sz="2000" dirty="0"/>
              <a:t>, </a:t>
            </a:r>
            <a:r>
              <a:rPr lang="en-US" altLang="cs-CZ" sz="2000" dirty="0" err="1"/>
              <a:t>takže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může</a:t>
            </a:r>
            <a:r>
              <a:rPr lang="en-US" altLang="cs-CZ" sz="2000" dirty="0"/>
              <a:t> </a:t>
            </a:r>
            <a:r>
              <a:rPr lang="en-US" altLang="cs-CZ" sz="2000" dirty="0" err="1"/>
              <a:t>dojít</a:t>
            </a:r>
            <a:r>
              <a:rPr lang="en-US" altLang="cs-CZ" sz="2000" dirty="0"/>
              <a:t> k </a:t>
            </a:r>
            <a:r>
              <a:rPr lang="en-US" altLang="cs-CZ" sz="2000" dirty="0" err="1"/>
              <a:t>poklesu</a:t>
            </a:r>
            <a:r>
              <a:rPr lang="en-US" altLang="cs-CZ" sz="2000" dirty="0"/>
              <a:t> </a:t>
            </a:r>
            <a:r>
              <a:rPr lang="en-US" altLang="cs-CZ" sz="2000" dirty="0" err="1"/>
              <a:t>domácího</a:t>
            </a:r>
            <a:r>
              <a:rPr lang="en-US" altLang="cs-CZ" sz="2000" dirty="0"/>
              <a:t> </a:t>
            </a:r>
            <a:r>
              <a:rPr lang="en-US" altLang="cs-CZ" sz="2000" dirty="0" err="1"/>
              <a:t>vývozu</a:t>
            </a:r>
            <a:endParaRPr lang="en-US" altLang="cs-CZ" sz="2000" dirty="0"/>
          </a:p>
          <a:p>
            <a:endParaRPr lang="en-US" altLang="cs-CZ" sz="2000" dirty="0"/>
          </a:p>
          <a:p>
            <a:endParaRPr lang="en-US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Interpretace a význam reálné </a:t>
            </a:r>
            <a:r>
              <a:rPr lang="cs-CZ" dirty="0" err="1">
                <a:solidFill>
                  <a:srgbClr val="000000"/>
                </a:solidFill>
              </a:rPr>
              <a:t>apreciace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režimy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devizových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56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Zjednodušený příklad reálné </a:t>
            </a:r>
            <a:r>
              <a:rPr lang="cs-CZ" dirty="0" err="1">
                <a:solidFill>
                  <a:srgbClr val="000000"/>
                </a:solidFill>
              </a:rPr>
              <a:t>apreciace</a:t>
            </a:r>
            <a:r>
              <a:rPr lang="cs-CZ" dirty="0">
                <a:solidFill>
                  <a:srgbClr val="000000"/>
                </a:solidFill>
              </a:rPr>
              <a:t> na příkladu piva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režimy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devizových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843558"/>
            <a:ext cx="2664296" cy="37444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1995</a:t>
            </a:r>
          </a:p>
          <a:p>
            <a:endParaRPr lang="cs-CZ" sz="1500" b="1" dirty="0">
              <a:ln w="12700">
                <a:noFill/>
                <a:prstDash val="solid"/>
              </a:ln>
              <a:solidFill>
                <a:schemeClr val="bg1"/>
              </a:solidFill>
            </a:endParaRPr>
          </a:p>
          <a:p>
            <a:r>
              <a:rPr lang="cs-CZ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E = 18 CZK/DEM</a:t>
            </a:r>
          </a:p>
          <a:p>
            <a:r>
              <a:rPr lang="cs-CZ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       35.20 CZK/EUR</a:t>
            </a:r>
          </a:p>
          <a:p>
            <a:endParaRPr lang="cs-CZ" sz="1500" b="1" dirty="0">
              <a:ln w="12700">
                <a:noFill/>
                <a:prstDash val="solid"/>
              </a:ln>
              <a:solidFill>
                <a:schemeClr val="bg1"/>
              </a:solidFill>
            </a:endParaRPr>
          </a:p>
          <a:p>
            <a:r>
              <a:rPr lang="cs-CZ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P = 7 CZK</a:t>
            </a:r>
          </a:p>
          <a:p>
            <a:endParaRPr lang="cs-CZ" sz="1500" b="1" dirty="0">
              <a:ln w="12700">
                <a:noFill/>
                <a:prstDash val="solid"/>
              </a:ln>
              <a:solidFill>
                <a:schemeClr val="bg1"/>
              </a:solidFill>
            </a:endParaRPr>
          </a:p>
          <a:p>
            <a:r>
              <a:rPr lang="cs-CZ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P* = 2.5 DEM = 1.28 EUR</a:t>
            </a:r>
          </a:p>
          <a:p>
            <a:endParaRPr lang="cs-CZ" sz="1500" b="1" dirty="0">
              <a:ln w="12700">
                <a:noFill/>
                <a:prstDash val="solid"/>
              </a:ln>
              <a:solidFill>
                <a:schemeClr val="bg1"/>
              </a:solidFill>
            </a:endParaRPr>
          </a:p>
          <a:p>
            <a:endParaRPr lang="cs-CZ" sz="1500" b="1" dirty="0">
              <a:ln w="12700">
                <a:noFill/>
                <a:prstDash val="solid"/>
              </a:ln>
              <a:solidFill>
                <a:schemeClr val="bg1"/>
              </a:solidFill>
            </a:endParaRPr>
          </a:p>
          <a:p>
            <a:r>
              <a:rPr lang="cs-CZ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RE = 35.20 * (1.28 / 7)</a:t>
            </a:r>
          </a:p>
          <a:p>
            <a:r>
              <a:rPr lang="cs-CZ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RE = 6.4277</a:t>
            </a:r>
          </a:p>
          <a:p>
            <a:endParaRPr lang="cs-CZ" sz="1500" b="1" dirty="0">
              <a:ln w="12700">
                <a:noFill/>
                <a:prstDash val="solid"/>
              </a:ln>
              <a:solidFill>
                <a:schemeClr val="bg1"/>
              </a:solidFill>
            </a:endParaRPr>
          </a:p>
          <a:p>
            <a:r>
              <a:rPr lang="en-US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1 </a:t>
            </a:r>
            <a:r>
              <a:rPr lang="cs-CZ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pivo v </a:t>
            </a:r>
            <a:r>
              <a:rPr lang="en-US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DE = 6.4 </a:t>
            </a:r>
            <a:r>
              <a:rPr lang="cs-CZ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piva v </a:t>
            </a:r>
            <a:r>
              <a:rPr lang="en-US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CZ</a:t>
            </a:r>
          </a:p>
          <a:p>
            <a:r>
              <a:rPr lang="en-US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1 </a:t>
            </a:r>
            <a:r>
              <a:rPr lang="cs-CZ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pivo v </a:t>
            </a:r>
            <a:r>
              <a:rPr lang="en-US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CZ = 0.15 </a:t>
            </a:r>
            <a:r>
              <a:rPr lang="cs-CZ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piva v</a:t>
            </a:r>
            <a:r>
              <a:rPr lang="en-US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 DE</a:t>
            </a:r>
          </a:p>
        </p:txBody>
      </p:sp>
      <p:sp>
        <p:nvSpPr>
          <p:cNvPr id="8" name="Obdélník 7"/>
          <p:cNvSpPr/>
          <p:nvPr/>
        </p:nvSpPr>
        <p:spPr>
          <a:xfrm>
            <a:off x="5076056" y="843558"/>
            <a:ext cx="2808312" cy="37444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2017</a:t>
            </a:r>
          </a:p>
          <a:p>
            <a:endParaRPr lang="cs-CZ" sz="1500" b="1" dirty="0">
              <a:ln w="12700">
                <a:noFill/>
                <a:prstDash val="solid"/>
              </a:ln>
              <a:solidFill>
                <a:schemeClr val="bg1"/>
              </a:solidFill>
            </a:endParaRPr>
          </a:p>
          <a:p>
            <a:r>
              <a:rPr lang="cs-CZ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E = 26.10 CZK/EUR</a:t>
            </a:r>
          </a:p>
          <a:p>
            <a:endParaRPr lang="cs-CZ" sz="1500" b="1" dirty="0">
              <a:ln w="12700">
                <a:noFill/>
                <a:prstDash val="solid"/>
              </a:ln>
              <a:solidFill>
                <a:schemeClr val="bg1"/>
              </a:solidFill>
            </a:endParaRPr>
          </a:p>
          <a:p>
            <a:endParaRPr lang="cs-CZ" sz="1500" b="1" dirty="0">
              <a:ln w="12700">
                <a:noFill/>
                <a:prstDash val="solid"/>
              </a:ln>
              <a:solidFill>
                <a:schemeClr val="bg1"/>
              </a:solidFill>
            </a:endParaRPr>
          </a:p>
          <a:p>
            <a:r>
              <a:rPr lang="cs-CZ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P = 25 CZK</a:t>
            </a:r>
          </a:p>
          <a:p>
            <a:endParaRPr lang="cs-CZ" sz="1500" b="1" dirty="0">
              <a:ln w="12700">
                <a:noFill/>
                <a:prstDash val="solid"/>
              </a:ln>
              <a:solidFill>
                <a:schemeClr val="bg1"/>
              </a:solidFill>
            </a:endParaRPr>
          </a:p>
          <a:p>
            <a:r>
              <a:rPr lang="cs-CZ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P* = 3.50 EUR</a:t>
            </a:r>
          </a:p>
          <a:p>
            <a:endParaRPr lang="cs-CZ" sz="1500" b="1" dirty="0">
              <a:ln w="12700">
                <a:noFill/>
                <a:prstDash val="solid"/>
              </a:ln>
              <a:solidFill>
                <a:schemeClr val="bg1"/>
              </a:solidFill>
            </a:endParaRPr>
          </a:p>
          <a:p>
            <a:endParaRPr lang="cs-CZ" sz="1500" b="1" dirty="0">
              <a:ln w="12700">
                <a:noFill/>
                <a:prstDash val="solid"/>
              </a:ln>
              <a:solidFill>
                <a:schemeClr val="bg1"/>
              </a:solidFill>
            </a:endParaRPr>
          </a:p>
          <a:p>
            <a:r>
              <a:rPr lang="cs-CZ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RE = 26.10 * (3.50 / 25)</a:t>
            </a:r>
          </a:p>
          <a:p>
            <a:r>
              <a:rPr lang="cs-CZ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RE = 3.654</a:t>
            </a:r>
          </a:p>
          <a:p>
            <a:endParaRPr lang="cs-CZ" sz="1500" b="1" dirty="0">
              <a:ln w="12700">
                <a:noFill/>
                <a:prstDash val="solid"/>
              </a:ln>
              <a:solidFill>
                <a:schemeClr val="bg1"/>
              </a:solidFill>
            </a:endParaRPr>
          </a:p>
          <a:p>
            <a:r>
              <a:rPr lang="en-US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1 </a:t>
            </a:r>
            <a:r>
              <a:rPr lang="cs-CZ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pivo v </a:t>
            </a:r>
            <a:r>
              <a:rPr lang="en-US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DE = 3.65 </a:t>
            </a:r>
            <a:r>
              <a:rPr lang="cs-CZ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piva v </a:t>
            </a:r>
            <a:r>
              <a:rPr lang="en-US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CZ</a:t>
            </a:r>
          </a:p>
          <a:p>
            <a:r>
              <a:rPr lang="en-US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1 </a:t>
            </a:r>
            <a:r>
              <a:rPr lang="cs-CZ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pivo v </a:t>
            </a:r>
            <a:r>
              <a:rPr lang="en-US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CZ = 0.27 </a:t>
            </a:r>
            <a:r>
              <a:rPr lang="cs-CZ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piva v </a:t>
            </a:r>
            <a:r>
              <a:rPr lang="en-US" sz="15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DE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059832" y="1225664"/>
            <a:ext cx="1944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>
                <a:latin typeface="Symbol" panose="05050102010706020507" pitchFamily="18" charset="2"/>
              </a:rPr>
              <a:t>D</a:t>
            </a:r>
            <a:r>
              <a:rPr lang="cs-CZ" sz="1500" b="1" dirty="0"/>
              <a:t>E</a:t>
            </a:r>
            <a:r>
              <a:rPr lang="cs-CZ" sz="1500" dirty="0"/>
              <a:t> = (26.10 – 35.20) / 35.20 = </a:t>
            </a:r>
            <a:r>
              <a:rPr lang="cs-CZ" sz="1500" b="1" dirty="0"/>
              <a:t>-25.85 %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059832" y="1923678"/>
            <a:ext cx="1944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>
                <a:latin typeface="Symbol" panose="05050102010706020507" pitchFamily="18" charset="2"/>
              </a:rPr>
              <a:t>D</a:t>
            </a:r>
            <a:r>
              <a:rPr lang="cs-CZ" sz="1500" b="1" dirty="0"/>
              <a:t>P</a:t>
            </a:r>
            <a:r>
              <a:rPr lang="cs-CZ" sz="1500" dirty="0"/>
              <a:t> = (25 – 7) / 7 </a:t>
            </a:r>
            <a:br>
              <a:rPr lang="cs-CZ" sz="1500" dirty="0"/>
            </a:br>
            <a:r>
              <a:rPr lang="cs-CZ" sz="1500" dirty="0"/>
              <a:t>= </a:t>
            </a:r>
            <a:r>
              <a:rPr lang="cs-CZ" sz="1500" b="1" dirty="0"/>
              <a:t>257.14 %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059832" y="2651830"/>
            <a:ext cx="1944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>
                <a:latin typeface="Symbol" panose="05050102010706020507" pitchFamily="18" charset="2"/>
              </a:rPr>
              <a:t>D</a:t>
            </a:r>
            <a:r>
              <a:rPr lang="cs-CZ" sz="1500" b="1" dirty="0"/>
              <a:t>P*</a:t>
            </a:r>
            <a:r>
              <a:rPr lang="cs-CZ" sz="1500" dirty="0"/>
              <a:t> = (3.50 – 1.28) / 1.28 = </a:t>
            </a:r>
            <a:r>
              <a:rPr lang="cs-CZ" sz="1500" b="1" dirty="0"/>
              <a:t>173.44 %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059832" y="3327834"/>
            <a:ext cx="1944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>
                <a:latin typeface="Symbol" panose="05050102010706020507" pitchFamily="18" charset="2"/>
              </a:rPr>
              <a:t>D</a:t>
            </a:r>
            <a:r>
              <a:rPr lang="cs-CZ" sz="1500" b="1" dirty="0"/>
              <a:t>RE</a:t>
            </a:r>
            <a:r>
              <a:rPr lang="cs-CZ" sz="1500" dirty="0"/>
              <a:t> = (3.654 – 6.427) / 6.427 = </a:t>
            </a:r>
            <a:r>
              <a:rPr lang="cs-CZ" sz="1500" b="1" dirty="0"/>
              <a:t>-43.15 %</a:t>
            </a:r>
          </a:p>
        </p:txBody>
      </p:sp>
      <p:sp>
        <p:nvSpPr>
          <p:cNvPr id="9" name="Oválný bublinový popisek 8"/>
          <p:cNvSpPr/>
          <p:nvPr/>
        </p:nvSpPr>
        <p:spPr>
          <a:xfrm>
            <a:off x="6732240" y="1779662"/>
            <a:ext cx="2376264" cy="1800200"/>
          </a:xfrm>
          <a:prstGeom prst="wedgeEllipseCallout">
            <a:avLst>
              <a:gd name="adj1" fmla="val -150128"/>
              <a:gd name="adj2" fmla="val 29249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Reálná </a:t>
            </a:r>
            <a:r>
              <a:rPr lang="cs-CZ" sz="1400" dirty="0" err="1">
                <a:solidFill>
                  <a:schemeClr val="tx1"/>
                </a:solidFill>
              </a:rPr>
              <a:t>apreciace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CZK </a:t>
            </a:r>
            <a:r>
              <a:rPr lang="en-US" sz="1400" dirty="0" err="1">
                <a:solidFill>
                  <a:schemeClr val="tx1"/>
                </a:solidFill>
              </a:rPr>
              <a:t>prostřednictvím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nominálního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zhodnocení</a:t>
            </a:r>
            <a:r>
              <a:rPr lang="en-US" sz="1400" dirty="0">
                <a:solidFill>
                  <a:schemeClr val="tx1"/>
                </a:solidFill>
              </a:rPr>
              <a:t> a </a:t>
            </a:r>
            <a:r>
              <a:rPr lang="cs-CZ" sz="1400" dirty="0">
                <a:solidFill>
                  <a:schemeClr val="tx1"/>
                </a:solidFill>
              </a:rPr>
              <a:t>také </a:t>
            </a:r>
            <a:r>
              <a:rPr lang="en-US" sz="1400" dirty="0" err="1">
                <a:solidFill>
                  <a:schemeClr val="tx1"/>
                </a:solidFill>
              </a:rPr>
              <a:t>vyšší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inflace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63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/>
              <a:t>Měna může v jednom období zhodnocovat oproti jedné měně, ale znehodnocovat oproti jiné měně – jaká je celková změna?</a:t>
            </a:r>
          </a:p>
          <a:p>
            <a:r>
              <a:rPr lang="cs-CZ" altLang="cs-CZ" sz="2000" dirty="0"/>
              <a:t>Nominální efektivní devizový kurz měří vývoj domácí měny vůči koši nejdůležitějších zahraničních měn</a:t>
            </a:r>
          </a:p>
          <a:p>
            <a:r>
              <a:rPr lang="cs-CZ" altLang="cs-CZ" sz="2000" dirty="0"/>
              <a:t>Každá zahrnutá měna má svou vlastní váhu podle jejího významu pro zahraniční obchod a investice v dané zemi</a:t>
            </a:r>
          </a:p>
          <a:p>
            <a:r>
              <a:rPr lang="cs-CZ" altLang="cs-CZ" sz="2000" dirty="0"/>
              <a:t>Vyjádřen v indexu pro mnoho měn zahrnutých v koši</a:t>
            </a:r>
            <a:endParaRPr lang="en-US" altLang="cs-CZ" sz="2000" dirty="0"/>
          </a:p>
          <a:p>
            <a:pPr marL="2600325" lvl="2" indent="-182563"/>
            <a:r>
              <a:rPr lang="en-US" altLang="cs-CZ" sz="1200" i="1" dirty="0"/>
              <a:t>n</a:t>
            </a:r>
            <a:r>
              <a:rPr lang="en-US" altLang="cs-CZ" sz="1200" dirty="0"/>
              <a:t> </a:t>
            </a:r>
            <a:r>
              <a:rPr lang="cs-CZ" altLang="cs-CZ" sz="1200" dirty="0"/>
              <a:t>je počet měn v koši</a:t>
            </a:r>
            <a:endParaRPr lang="en-US" sz="1200" dirty="0"/>
          </a:p>
          <a:p>
            <a:pPr marL="2600325" lvl="2" indent="-182563"/>
            <a:r>
              <a:rPr lang="en-US" altLang="cs-CZ" sz="1200" i="1" dirty="0" err="1"/>
              <a:t>s</a:t>
            </a:r>
            <a:r>
              <a:rPr lang="en-US" altLang="cs-CZ" sz="1200" i="1" baseline="-25000" dirty="0" err="1"/>
              <a:t>i</a:t>
            </a:r>
            <a:r>
              <a:rPr lang="en-US" altLang="cs-CZ" sz="1200" baseline="-25000" dirty="0"/>
              <a:t> </a:t>
            </a:r>
            <a:r>
              <a:rPr lang="cs-CZ" altLang="cs-CZ" sz="1200" dirty="0"/>
              <a:t>je devizový kurz domácí měny vůči měně země </a:t>
            </a:r>
            <a:r>
              <a:rPr lang="en-US" sz="1200" i="1" dirty="0" err="1"/>
              <a:t>i</a:t>
            </a:r>
            <a:endParaRPr lang="en-US" sz="1200" i="1" dirty="0"/>
          </a:p>
          <a:p>
            <a:pPr marL="2600325" lvl="2" indent="-182563"/>
            <a:r>
              <a:rPr lang="en-US" altLang="cs-CZ" sz="1200" i="1" dirty="0"/>
              <a:t>s*</a:t>
            </a:r>
            <a:r>
              <a:rPr lang="en-US" altLang="cs-CZ" sz="1200" i="1" baseline="-25000" dirty="0" err="1"/>
              <a:t>i</a:t>
            </a:r>
            <a:r>
              <a:rPr lang="en-US" altLang="cs-CZ" sz="1200" baseline="-25000" dirty="0"/>
              <a:t> </a:t>
            </a:r>
            <a:r>
              <a:rPr lang="cs-CZ" altLang="cs-CZ" sz="1200" dirty="0"/>
              <a:t>je devizový kurz domácí měny vůči měně země </a:t>
            </a:r>
            <a:r>
              <a:rPr lang="en-US" altLang="cs-CZ" sz="1200" i="1" dirty="0" err="1"/>
              <a:t>i</a:t>
            </a:r>
            <a:r>
              <a:rPr lang="en-US" altLang="cs-CZ" sz="1200" dirty="0"/>
              <a:t> </a:t>
            </a:r>
            <a:r>
              <a:rPr lang="cs-CZ" altLang="cs-CZ" sz="1200" dirty="0"/>
              <a:t>v bazickém období</a:t>
            </a:r>
            <a:endParaRPr lang="en-US" altLang="cs-CZ" sz="1200" dirty="0"/>
          </a:p>
          <a:p>
            <a:pPr marL="2600325" lvl="2" indent="-182563"/>
            <a:r>
              <a:rPr lang="en-US" sz="1200" i="1" dirty="0" err="1"/>
              <a:t>w</a:t>
            </a:r>
            <a:r>
              <a:rPr lang="en-US" sz="1200" i="1" baseline="-25000" dirty="0" err="1"/>
              <a:t>i</a:t>
            </a:r>
            <a:r>
              <a:rPr lang="en-US" sz="1200" i="1" dirty="0"/>
              <a:t> </a:t>
            </a:r>
            <a:r>
              <a:rPr lang="cs-CZ" sz="1200" dirty="0"/>
              <a:t>je váha země </a:t>
            </a:r>
            <a:r>
              <a:rPr lang="en-US" sz="1200" dirty="0"/>
              <a:t>(</a:t>
            </a:r>
            <a:r>
              <a:rPr lang="cs-CZ" sz="1200" dirty="0"/>
              <a:t>zahraniční měny</a:t>
            </a:r>
            <a:r>
              <a:rPr lang="en-US" sz="1200" dirty="0"/>
              <a:t>)</a:t>
            </a:r>
            <a:endParaRPr lang="en-US" sz="1200" i="1" dirty="0"/>
          </a:p>
          <a:p>
            <a:pPr lvl="2"/>
            <a:endParaRPr lang="en-US" altLang="cs-CZ" sz="1200" dirty="0"/>
          </a:p>
          <a:p>
            <a:endParaRPr lang="en-US" altLang="cs-CZ" sz="2000" dirty="0"/>
          </a:p>
          <a:p>
            <a:endParaRPr lang="en-US" altLang="cs-CZ" sz="2000" dirty="0"/>
          </a:p>
          <a:p>
            <a:endParaRPr lang="en-US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Nominální efektivní devizový kurz </a:t>
            </a:r>
            <a:r>
              <a:rPr lang="en-US" dirty="0">
                <a:solidFill>
                  <a:srgbClr val="000000"/>
                </a:solidFill>
              </a:rPr>
              <a:t>(NEER)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režimy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devizových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190758"/>
              </p:ext>
            </p:extLst>
          </p:nvPr>
        </p:nvGraphicFramePr>
        <p:xfrm>
          <a:off x="899592" y="3507854"/>
          <a:ext cx="1861724" cy="791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Rovnice" r:id="rId5" imgW="1193760" imgH="507960" progId="Equation.3">
                  <p:embed/>
                </p:oleObj>
              </mc:Choice>
              <mc:Fallback>
                <p:oleObj name="Rovnice" r:id="rId5" imgW="1193760" imgH="507960" progId="Equation.3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2" y="3507854"/>
                        <a:ext cx="1861724" cy="791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0832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NEER </a:t>
            </a:r>
            <a:r>
              <a:rPr lang="cs-CZ" dirty="0">
                <a:solidFill>
                  <a:srgbClr val="000000"/>
                </a:solidFill>
              </a:rPr>
              <a:t>ve vedoucích ekonomických centrech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režimy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devizových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1" b="7051"/>
          <a:stretch/>
        </p:blipFill>
        <p:spPr>
          <a:xfrm>
            <a:off x="499356" y="969291"/>
            <a:ext cx="7421016" cy="3496597"/>
          </a:xfrm>
          <a:prstGeom prst="rect">
            <a:avLst/>
          </a:prstGeom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7740352" y="2427734"/>
            <a:ext cx="0" cy="93610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7740352" y="2885308"/>
            <a:ext cx="1092200" cy="1588"/>
          </a:xfrm>
          <a:custGeom>
            <a:avLst/>
            <a:gdLst>
              <a:gd name="T0" fmla="*/ 0 w 688"/>
              <a:gd name="T1" fmla="*/ 0 h 1"/>
              <a:gd name="T2" fmla="*/ 688 w 68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8" h="1">
                <a:moveTo>
                  <a:pt x="0" y="0"/>
                </a:moveTo>
                <a:lnTo>
                  <a:pt x="688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740352" y="2499742"/>
            <a:ext cx="11818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1400" b="1" dirty="0" err="1"/>
              <a:t>aprecia</a:t>
            </a:r>
            <a:r>
              <a:rPr lang="cs-CZ" altLang="cs-CZ" sz="1400" b="1" dirty="0" err="1"/>
              <a:t>ce</a:t>
            </a:r>
            <a:endParaRPr lang="en-US" altLang="cs-CZ" sz="1400" b="1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740352" y="2912045"/>
            <a:ext cx="11818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1400" b="1" dirty="0" err="1"/>
              <a:t>deprecia</a:t>
            </a:r>
            <a:r>
              <a:rPr lang="cs-CZ" altLang="cs-CZ" sz="1400" b="1" dirty="0" err="1"/>
              <a:t>ce</a:t>
            </a:r>
            <a:endParaRPr lang="en-US" alt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858580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Bilaterální a efektivní devizové kurzy v Eurozóně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režimy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devizových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250" b="12251"/>
          <a:stretch/>
        </p:blipFill>
        <p:spPr>
          <a:xfrm>
            <a:off x="236866" y="1203598"/>
            <a:ext cx="8721033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54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Reálný efektivní devizový kurz je váženým průměrem měny země vůči koši ostatních hlavních měn upravených o vliv inflace</a:t>
            </a:r>
          </a:p>
          <a:p>
            <a:r>
              <a:rPr lang="en-US" altLang="cs-CZ" sz="2000" dirty="0" err="1"/>
              <a:t>Široce</a:t>
            </a:r>
            <a:r>
              <a:rPr lang="en-US" altLang="cs-CZ" sz="2000" dirty="0"/>
              <a:t> </a:t>
            </a:r>
            <a:r>
              <a:rPr lang="cs-CZ" altLang="cs-CZ" sz="2000" dirty="0"/>
              <a:t>vy</a:t>
            </a:r>
            <a:r>
              <a:rPr lang="en-US" altLang="cs-CZ" sz="2000" dirty="0" err="1"/>
              <a:t>užívaný</a:t>
            </a:r>
            <a:r>
              <a:rPr lang="en-US" altLang="cs-CZ" sz="2000" dirty="0"/>
              <a:t> </a:t>
            </a:r>
            <a:r>
              <a:rPr lang="en-US" altLang="cs-CZ" sz="2000" dirty="0" err="1"/>
              <a:t>ukazatel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mezinárodní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konkurenceschopnosti</a:t>
            </a:r>
            <a:r>
              <a:rPr lang="en-US" altLang="cs-CZ" sz="2000" dirty="0"/>
              <a:t> </a:t>
            </a:r>
            <a:r>
              <a:rPr lang="en-US" altLang="cs-CZ" sz="2000" dirty="0" err="1"/>
              <a:t>země</a:t>
            </a:r>
            <a:endParaRPr lang="cs-CZ" altLang="cs-CZ" sz="2000" dirty="0"/>
          </a:p>
          <a:p>
            <a:pPr lvl="1"/>
            <a:r>
              <a:rPr lang="en-US" altLang="cs-CZ" sz="1200" dirty="0"/>
              <a:t>Real</a:t>
            </a:r>
            <a:r>
              <a:rPr lang="cs-CZ" altLang="cs-CZ" sz="1200" dirty="0" err="1"/>
              <a:t>ná</a:t>
            </a:r>
            <a:r>
              <a:rPr lang="en-US" altLang="cs-CZ" sz="1200" dirty="0"/>
              <a:t> </a:t>
            </a:r>
            <a:r>
              <a:rPr lang="en-US" altLang="cs-CZ" sz="1200" dirty="0" err="1"/>
              <a:t>aprecia</a:t>
            </a:r>
            <a:r>
              <a:rPr lang="cs-CZ" altLang="cs-CZ" sz="1200" dirty="0" err="1"/>
              <a:t>ce</a:t>
            </a:r>
            <a:r>
              <a:rPr lang="en-US" altLang="cs-CZ" sz="1200" dirty="0"/>
              <a:t> (</a:t>
            </a:r>
            <a:r>
              <a:rPr lang="en-US" altLang="cs-CZ" sz="1200" dirty="0" err="1"/>
              <a:t>deprecia</a:t>
            </a:r>
            <a:r>
              <a:rPr lang="cs-CZ" altLang="cs-CZ" sz="1200" dirty="0" err="1"/>
              <a:t>ce</a:t>
            </a:r>
            <a:r>
              <a:rPr lang="en-US" altLang="cs-CZ" sz="1200" dirty="0"/>
              <a:t>) </a:t>
            </a:r>
            <a:r>
              <a:rPr lang="cs-CZ" altLang="cs-CZ" sz="1200" dirty="0"/>
              <a:t>znamená</a:t>
            </a:r>
            <a:r>
              <a:rPr lang="en-US" altLang="cs-CZ" sz="1200" dirty="0"/>
              <a:t> </a:t>
            </a:r>
            <a:r>
              <a:rPr lang="cs-CZ" altLang="cs-CZ" sz="1200" dirty="0"/>
              <a:t>ztrátu</a:t>
            </a:r>
            <a:r>
              <a:rPr lang="en-US" altLang="cs-CZ" sz="1200" dirty="0"/>
              <a:t> (</a:t>
            </a:r>
            <a:r>
              <a:rPr lang="cs-CZ" altLang="cs-CZ" sz="1200" dirty="0"/>
              <a:t>získání</a:t>
            </a:r>
            <a:r>
              <a:rPr lang="en-US" altLang="cs-CZ" sz="1200" dirty="0"/>
              <a:t>) </a:t>
            </a:r>
            <a:r>
              <a:rPr lang="cs-CZ" altLang="cs-CZ" sz="1200" dirty="0"/>
              <a:t>konkurenceschopnosti</a:t>
            </a:r>
            <a:endParaRPr lang="en-US" altLang="cs-CZ" sz="1200" dirty="0"/>
          </a:p>
          <a:p>
            <a:r>
              <a:rPr lang="cs-CZ" altLang="cs-CZ" sz="2000" dirty="0" err="1"/>
              <a:t>Zaznamenávan</a:t>
            </a:r>
            <a:r>
              <a:rPr lang="en-US" altLang="cs-CZ" sz="2000" dirty="0"/>
              <a:t> </a:t>
            </a:r>
            <a:r>
              <a:rPr lang="en-US" altLang="cs-CZ" sz="2000" dirty="0" err="1"/>
              <a:t>jako</a:t>
            </a:r>
            <a:r>
              <a:rPr lang="en-US" altLang="cs-CZ" sz="2000" dirty="0"/>
              <a:t> index v </a:t>
            </a:r>
            <a:r>
              <a:rPr lang="en-US" altLang="cs-CZ" sz="2000" dirty="0" err="1"/>
              <a:t>několika</a:t>
            </a:r>
            <a:r>
              <a:rPr lang="en-US" altLang="cs-CZ" sz="2000" dirty="0"/>
              <a:t> </a:t>
            </a:r>
            <a:r>
              <a:rPr lang="en-US" altLang="cs-CZ" sz="2000" dirty="0" err="1"/>
              <a:t>verzích</a:t>
            </a:r>
            <a:r>
              <a:rPr lang="en-US" altLang="cs-CZ" sz="2000" dirty="0"/>
              <a:t> </a:t>
            </a:r>
            <a:r>
              <a:rPr lang="en-US" altLang="cs-CZ" sz="2000" dirty="0" err="1"/>
              <a:t>lišících</a:t>
            </a:r>
            <a:r>
              <a:rPr lang="en-US" altLang="cs-CZ" sz="2000" dirty="0"/>
              <a:t> se </a:t>
            </a:r>
            <a:r>
              <a:rPr lang="en-US" altLang="cs-CZ" sz="2000" dirty="0" err="1"/>
              <a:t>počtem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měn</a:t>
            </a:r>
            <a:r>
              <a:rPr lang="en-US" altLang="cs-CZ" sz="2000" dirty="0"/>
              <a:t> </a:t>
            </a:r>
            <a:r>
              <a:rPr lang="en-US" altLang="cs-CZ" sz="2000" dirty="0" err="1"/>
              <a:t>obsažených</a:t>
            </a:r>
            <a:r>
              <a:rPr lang="en-US" altLang="cs-CZ" sz="2000" dirty="0"/>
              <a:t> v </a:t>
            </a:r>
            <a:r>
              <a:rPr lang="en-US" altLang="cs-CZ" sz="2000" dirty="0" err="1"/>
              <a:t>koši</a:t>
            </a:r>
            <a:r>
              <a:rPr lang="en-US" altLang="cs-CZ" sz="2000" dirty="0"/>
              <a:t> </a:t>
            </a:r>
          </a:p>
          <a:p>
            <a:pPr marL="2600325" lvl="2" indent="-182563"/>
            <a:r>
              <a:rPr lang="en-US" altLang="cs-CZ" sz="1200" i="1" dirty="0"/>
              <a:t>n</a:t>
            </a:r>
            <a:r>
              <a:rPr lang="en-US" altLang="cs-CZ" sz="1200" dirty="0"/>
              <a:t> </a:t>
            </a:r>
            <a:r>
              <a:rPr lang="cs-CZ" altLang="cs-CZ" sz="1200" dirty="0"/>
              <a:t>je počet měn v koši  </a:t>
            </a:r>
            <a:endParaRPr lang="en-US" sz="1200" dirty="0"/>
          </a:p>
          <a:p>
            <a:pPr marL="2600325" lvl="2" indent="-182563"/>
            <a:r>
              <a:rPr lang="en-US" altLang="cs-CZ" sz="1200" i="1" dirty="0" err="1"/>
              <a:t>s</a:t>
            </a:r>
            <a:r>
              <a:rPr lang="en-US" altLang="cs-CZ" sz="1200" i="1" baseline="-25000" dirty="0" err="1"/>
              <a:t>i</a:t>
            </a:r>
            <a:r>
              <a:rPr lang="en-US" altLang="cs-CZ" sz="1200" baseline="-25000" dirty="0"/>
              <a:t> </a:t>
            </a:r>
            <a:r>
              <a:rPr lang="cs-CZ" altLang="cs-CZ" sz="1200" dirty="0"/>
              <a:t>je devizový kurz domácí měny vůči měně země </a:t>
            </a:r>
            <a:r>
              <a:rPr lang="en-US" sz="1200" i="1" dirty="0" err="1"/>
              <a:t>i</a:t>
            </a:r>
            <a:endParaRPr lang="en-US" sz="1200" i="1" dirty="0"/>
          </a:p>
          <a:p>
            <a:pPr marL="2600325" lvl="2" indent="-182563"/>
            <a:r>
              <a:rPr lang="en-US" altLang="cs-CZ" sz="1200" i="1" dirty="0"/>
              <a:t>s*</a:t>
            </a:r>
            <a:r>
              <a:rPr lang="en-US" altLang="cs-CZ" sz="1200" i="1" baseline="-25000" dirty="0" err="1"/>
              <a:t>i</a:t>
            </a:r>
            <a:r>
              <a:rPr lang="en-US" altLang="cs-CZ" sz="1200" baseline="-25000" dirty="0"/>
              <a:t> </a:t>
            </a:r>
            <a:r>
              <a:rPr lang="cs-CZ" altLang="cs-CZ" sz="1200" dirty="0"/>
              <a:t>je devizový kurz domácí měny vůči měně země </a:t>
            </a:r>
            <a:r>
              <a:rPr lang="en-US" sz="1200" i="1" dirty="0" err="1"/>
              <a:t>i</a:t>
            </a:r>
            <a:r>
              <a:rPr lang="cs-CZ" sz="1200" i="1" dirty="0"/>
              <a:t> </a:t>
            </a:r>
            <a:r>
              <a:rPr lang="cs-CZ" sz="1200" dirty="0"/>
              <a:t>v bazickém období</a:t>
            </a:r>
            <a:endParaRPr lang="en-US" sz="1200" dirty="0"/>
          </a:p>
          <a:p>
            <a:pPr marL="2600325" lvl="2" indent="-182563"/>
            <a:r>
              <a:rPr lang="en-US" sz="1200" i="1" dirty="0" err="1"/>
              <a:t>w</a:t>
            </a:r>
            <a:r>
              <a:rPr lang="en-US" sz="1200" i="1" baseline="-25000" dirty="0" err="1"/>
              <a:t>i</a:t>
            </a:r>
            <a:r>
              <a:rPr lang="en-US" sz="1200" i="1" dirty="0"/>
              <a:t> </a:t>
            </a:r>
            <a:r>
              <a:rPr lang="cs-CZ" sz="1200" dirty="0"/>
              <a:t>je</a:t>
            </a:r>
            <a:r>
              <a:rPr lang="cs-CZ" sz="1200" i="1" dirty="0"/>
              <a:t> </a:t>
            </a:r>
            <a:r>
              <a:rPr lang="cs-CZ" sz="1200" dirty="0"/>
              <a:t>váha země </a:t>
            </a:r>
            <a:r>
              <a:rPr lang="en-US" sz="1200" dirty="0"/>
              <a:t>(</a:t>
            </a:r>
            <a:r>
              <a:rPr lang="cs-CZ" sz="1200" dirty="0"/>
              <a:t>zahraniční měny</a:t>
            </a:r>
            <a:r>
              <a:rPr lang="en-US" sz="1200" dirty="0"/>
              <a:t>)</a:t>
            </a:r>
          </a:p>
          <a:p>
            <a:pPr marL="2600325" lvl="2" indent="-182563"/>
            <a:r>
              <a:rPr lang="en-US" sz="1200" i="1" dirty="0"/>
              <a:t>p</a:t>
            </a:r>
            <a:r>
              <a:rPr lang="en-US" sz="1200" i="1" baseline="-25000" dirty="0"/>
              <a:t>i</a:t>
            </a:r>
            <a:r>
              <a:rPr lang="en-US" sz="1200" dirty="0"/>
              <a:t> </a:t>
            </a:r>
            <a:r>
              <a:rPr lang="cs-CZ" sz="1200" dirty="0"/>
              <a:t>je inflace v zemi</a:t>
            </a:r>
            <a:r>
              <a:rPr lang="en-US" sz="1200" dirty="0"/>
              <a:t> </a:t>
            </a:r>
            <a:r>
              <a:rPr lang="en-US" sz="1200" i="1" dirty="0" err="1"/>
              <a:t>i</a:t>
            </a:r>
            <a:endParaRPr lang="en-US" sz="1200" i="1" dirty="0"/>
          </a:p>
          <a:p>
            <a:pPr marL="2600325" lvl="2" indent="-182563"/>
            <a:r>
              <a:rPr lang="en-US" sz="1200" i="1" dirty="0"/>
              <a:t>p</a:t>
            </a:r>
            <a:r>
              <a:rPr lang="en-US" sz="1200" dirty="0"/>
              <a:t> </a:t>
            </a:r>
            <a:r>
              <a:rPr lang="cs-CZ" sz="1200" dirty="0"/>
              <a:t>je inflace v domácí zemi</a:t>
            </a:r>
            <a:endParaRPr lang="en-US" sz="1200" dirty="0"/>
          </a:p>
          <a:p>
            <a:pPr lvl="2"/>
            <a:endParaRPr lang="en-US" altLang="cs-CZ" sz="1200" dirty="0"/>
          </a:p>
          <a:p>
            <a:endParaRPr lang="en-US" altLang="cs-CZ" sz="2000" dirty="0"/>
          </a:p>
          <a:p>
            <a:endParaRPr lang="en-US" altLang="cs-CZ" sz="2000" dirty="0"/>
          </a:p>
          <a:p>
            <a:endParaRPr lang="en-US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Reálný efektivní devizový kurz</a:t>
            </a:r>
            <a:r>
              <a:rPr lang="en-US" dirty="0">
                <a:solidFill>
                  <a:srgbClr val="000000"/>
                </a:solidFill>
              </a:rPr>
              <a:t>(REER)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režimy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devizových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557780"/>
              </p:ext>
            </p:extLst>
          </p:nvPr>
        </p:nvGraphicFramePr>
        <p:xfrm>
          <a:off x="548553" y="3435846"/>
          <a:ext cx="2277253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Rovnice" r:id="rId5" imgW="1460160" imgH="507960" progId="Equation.3">
                  <p:embed/>
                </p:oleObj>
              </mc:Choice>
              <mc:Fallback>
                <p:oleObj name="Rovnice" r:id="rId5" imgW="146016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553" y="3435846"/>
                        <a:ext cx="2277253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216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Dlouhodobý vývoj</a:t>
            </a:r>
            <a:r>
              <a:rPr lang="en-US" dirty="0">
                <a:solidFill>
                  <a:srgbClr val="000000"/>
                </a:solidFill>
              </a:rPr>
              <a:t> REER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režimy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devizových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7740352" y="2427734"/>
            <a:ext cx="0" cy="93610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7740352" y="2885308"/>
            <a:ext cx="1092200" cy="1588"/>
          </a:xfrm>
          <a:custGeom>
            <a:avLst/>
            <a:gdLst>
              <a:gd name="T0" fmla="*/ 0 w 688"/>
              <a:gd name="T1" fmla="*/ 0 h 1"/>
              <a:gd name="T2" fmla="*/ 688 w 68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8" h="1">
                <a:moveTo>
                  <a:pt x="0" y="0"/>
                </a:moveTo>
                <a:lnTo>
                  <a:pt x="688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740352" y="2499742"/>
            <a:ext cx="11818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1400" b="1" dirty="0" err="1"/>
              <a:t>aprecia</a:t>
            </a:r>
            <a:r>
              <a:rPr lang="cs-CZ" altLang="cs-CZ" sz="1400" b="1" dirty="0" err="1"/>
              <a:t>ce</a:t>
            </a:r>
            <a:endParaRPr lang="en-US" altLang="cs-CZ" sz="1400" b="1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740352" y="2912045"/>
            <a:ext cx="11818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1400" b="1" dirty="0" err="1"/>
              <a:t>deprecia</a:t>
            </a:r>
            <a:r>
              <a:rPr lang="cs-CZ" altLang="cs-CZ" sz="1400" b="1" dirty="0" err="1"/>
              <a:t>ce</a:t>
            </a:r>
            <a:endParaRPr lang="en-US" altLang="cs-CZ" sz="14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"/>
          <a:stretch/>
        </p:blipFill>
        <p:spPr>
          <a:xfrm>
            <a:off x="1342861" y="771550"/>
            <a:ext cx="5698222" cy="387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0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39289"/>
            <a:ext cx="4320480" cy="3977209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REER </a:t>
            </a:r>
            <a:r>
              <a:rPr lang="cs-CZ" dirty="0">
                <a:solidFill>
                  <a:srgbClr val="000000"/>
                </a:solidFill>
              </a:rPr>
              <a:t>přizpůsobení ve světě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režimy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devizových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7740352" y="2427734"/>
            <a:ext cx="0" cy="93610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7740352" y="2885308"/>
            <a:ext cx="1092200" cy="1588"/>
          </a:xfrm>
          <a:custGeom>
            <a:avLst/>
            <a:gdLst>
              <a:gd name="T0" fmla="*/ 0 w 688"/>
              <a:gd name="T1" fmla="*/ 0 h 1"/>
              <a:gd name="T2" fmla="*/ 688 w 68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8" h="1">
                <a:moveTo>
                  <a:pt x="0" y="0"/>
                </a:moveTo>
                <a:lnTo>
                  <a:pt x="688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740352" y="2499742"/>
            <a:ext cx="11818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1400" b="1" dirty="0" err="1"/>
              <a:t>aprecia</a:t>
            </a:r>
            <a:r>
              <a:rPr lang="cs-CZ" altLang="cs-CZ" sz="1400" b="1" dirty="0" err="1"/>
              <a:t>ce</a:t>
            </a:r>
            <a:endParaRPr lang="en-US" altLang="cs-CZ" sz="1400" b="1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740352" y="2912045"/>
            <a:ext cx="11818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1400" b="1" dirty="0" err="1"/>
              <a:t>deprecia</a:t>
            </a:r>
            <a:r>
              <a:rPr lang="cs-CZ" altLang="cs-CZ" sz="1400" b="1" dirty="0" err="1"/>
              <a:t>ce</a:t>
            </a:r>
            <a:endParaRPr lang="en-US" alt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592224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NEER vs. REER </a:t>
            </a:r>
            <a:r>
              <a:rPr lang="cs-CZ" dirty="0">
                <a:solidFill>
                  <a:srgbClr val="000000"/>
                </a:solidFill>
              </a:rPr>
              <a:t>vývoj v transformačním období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režimy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devizových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8" y="771550"/>
            <a:ext cx="4500318" cy="262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09" y="2062618"/>
            <a:ext cx="4589226" cy="266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4427984" y="2139702"/>
            <a:ext cx="2016125" cy="180181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3203848" y="989633"/>
            <a:ext cx="1467407" cy="6311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568837" y="3037147"/>
            <a:ext cx="1467407" cy="6311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21674" y="960586"/>
            <a:ext cx="11818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 b="1" dirty="0"/>
              <a:t>Czechia</a:t>
            </a:r>
            <a:endParaRPr lang="en-US" altLang="cs-CZ" sz="1400" b="1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111690" y="2430110"/>
            <a:ext cx="11818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 b="1" dirty="0" err="1"/>
              <a:t>Poland</a:t>
            </a:r>
            <a:endParaRPr lang="en-US" altLang="cs-CZ" sz="1400" b="1" dirty="0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4737367" y="1286180"/>
            <a:ext cx="998487" cy="1832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5749796" y="1079618"/>
            <a:ext cx="25923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1400" b="1" dirty="0" err="1"/>
              <a:t>velmi</a:t>
            </a:r>
            <a:r>
              <a:rPr lang="en-US" altLang="cs-CZ" sz="1400" b="1" dirty="0"/>
              <a:t> </a:t>
            </a:r>
            <a:r>
              <a:rPr lang="en-US" altLang="cs-CZ" sz="1400" b="1" dirty="0" err="1"/>
              <a:t>podobný</a:t>
            </a:r>
            <a:r>
              <a:rPr lang="en-US" altLang="cs-CZ" sz="1400" b="1" dirty="0"/>
              <a:t> </a:t>
            </a:r>
            <a:r>
              <a:rPr lang="en-US" altLang="cs-CZ" sz="1400" b="1" dirty="0" err="1"/>
              <a:t>vývoj</a:t>
            </a:r>
            <a:r>
              <a:rPr lang="en-US" altLang="cs-CZ" sz="1400" b="1" dirty="0"/>
              <a:t> NEER a REER v </a:t>
            </a:r>
            <a:r>
              <a:rPr lang="en-US" altLang="cs-CZ" sz="1400" b="1" dirty="0" err="1"/>
              <a:t>pozdní</a:t>
            </a:r>
            <a:r>
              <a:rPr lang="en-US" altLang="cs-CZ" sz="1400" b="1" dirty="0"/>
              <a:t> </a:t>
            </a:r>
            <a:r>
              <a:rPr lang="en-US" altLang="cs-CZ" sz="1400" b="1" dirty="0" err="1"/>
              <a:t>fázi</a:t>
            </a:r>
            <a:r>
              <a:rPr lang="en-US" altLang="cs-CZ" sz="1400" b="1" dirty="0"/>
              <a:t> </a:t>
            </a:r>
            <a:r>
              <a:rPr lang="en-US" altLang="cs-CZ" sz="1400" b="1" dirty="0" err="1"/>
              <a:t>procesu</a:t>
            </a:r>
            <a:r>
              <a:rPr lang="en-US" altLang="cs-CZ" sz="1400" b="1" dirty="0"/>
              <a:t> </a:t>
            </a:r>
            <a:r>
              <a:rPr lang="cs-CZ" altLang="cs-CZ" sz="1400" b="1" dirty="0"/>
              <a:t>transformace</a:t>
            </a:r>
            <a:endParaRPr lang="en-US" altLang="cs-CZ" sz="1400" b="1" dirty="0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 flipV="1">
            <a:off x="7884368" y="1829904"/>
            <a:ext cx="511290" cy="113475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10026" y="3696204"/>
            <a:ext cx="36833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1400" b="1" dirty="0" err="1"/>
              <a:t>vliv</a:t>
            </a:r>
            <a:r>
              <a:rPr lang="en-US" altLang="cs-CZ" sz="1400" b="1" dirty="0"/>
              <a:t> </a:t>
            </a:r>
            <a:r>
              <a:rPr lang="en-US" altLang="cs-CZ" sz="1400" b="1" dirty="0" err="1"/>
              <a:t>vysoké</a:t>
            </a:r>
            <a:r>
              <a:rPr lang="en-US" altLang="cs-CZ" sz="1400" b="1" dirty="0"/>
              <a:t> </a:t>
            </a:r>
            <a:r>
              <a:rPr lang="en-US" altLang="cs-CZ" sz="1400" b="1" dirty="0" err="1"/>
              <a:t>inflace</a:t>
            </a:r>
            <a:r>
              <a:rPr lang="en-US" altLang="cs-CZ" sz="1400" b="1" dirty="0"/>
              <a:t> v </a:t>
            </a:r>
            <a:r>
              <a:rPr lang="en-US" altLang="cs-CZ" sz="1400" b="1" dirty="0" err="1"/>
              <a:t>raném</a:t>
            </a:r>
            <a:r>
              <a:rPr lang="en-US" altLang="cs-CZ" sz="1400" b="1" dirty="0"/>
              <a:t> </a:t>
            </a:r>
            <a:r>
              <a:rPr lang="en-US" altLang="cs-CZ" sz="1400" b="1" dirty="0" err="1"/>
              <a:t>stadiu</a:t>
            </a:r>
            <a:r>
              <a:rPr lang="en-US" altLang="cs-CZ" sz="1400" b="1" dirty="0"/>
              <a:t> </a:t>
            </a:r>
            <a:r>
              <a:rPr lang="cs-CZ" altLang="cs-CZ" sz="1400" b="1" dirty="0"/>
              <a:t>transformace</a:t>
            </a:r>
            <a:r>
              <a:rPr lang="en-US" altLang="cs-CZ" sz="1400" b="1" dirty="0"/>
              <a:t> v </a:t>
            </a:r>
            <a:r>
              <a:rPr lang="en-US" altLang="cs-CZ" sz="1400" b="1" dirty="0" err="1"/>
              <a:t>Polsku</a:t>
            </a:r>
            <a:r>
              <a:rPr lang="en-US" altLang="cs-CZ" sz="1400" b="1" dirty="0"/>
              <a:t>: REER se </a:t>
            </a:r>
            <a:r>
              <a:rPr lang="en-US" altLang="cs-CZ" sz="1400" b="1" dirty="0" err="1"/>
              <a:t>zvyšuje</a:t>
            </a:r>
            <a:r>
              <a:rPr lang="en-US" altLang="cs-CZ" sz="1400" b="1" dirty="0"/>
              <a:t> (</a:t>
            </a:r>
            <a:r>
              <a:rPr lang="en-US" altLang="cs-CZ" sz="1400" b="1" dirty="0" err="1"/>
              <a:t>reáln</a:t>
            </a:r>
            <a:r>
              <a:rPr lang="cs-CZ" altLang="cs-CZ" sz="1400" b="1" dirty="0"/>
              <a:t>á </a:t>
            </a:r>
            <a:r>
              <a:rPr lang="cs-CZ" altLang="cs-CZ" sz="1400" b="1" dirty="0" err="1"/>
              <a:t>apreciace</a:t>
            </a:r>
            <a:r>
              <a:rPr lang="en-US" altLang="cs-CZ" sz="1400" b="1" dirty="0"/>
              <a:t>) </a:t>
            </a:r>
            <a:r>
              <a:rPr lang="en-US" altLang="cs-CZ" sz="1400" b="1" dirty="0" err="1"/>
              <a:t>i</a:t>
            </a:r>
            <a:r>
              <a:rPr lang="en-US" altLang="cs-CZ" sz="1400" b="1" dirty="0"/>
              <a:t> </a:t>
            </a:r>
            <a:r>
              <a:rPr lang="en-US" altLang="cs-CZ" sz="1400" b="1" dirty="0" err="1"/>
              <a:t>přes</a:t>
            </a:r>
            <a:r>
              <a:rPr lang="en-US" altLang="cs-CZ" sz="1400" b="1" dirty="0"/>
              <a:t> </a:t>
            </a:r>
            <a:r>
              <a:rPr lang="en-US" altLang="cs-CZ" sz="1400" b="1" dirty="0" err="1"/>
              <a:t>klesající</a:t>
            </a:r>
            <a:r>
              <a:rPr lang="en-US" altLang="cs-CZ" sz="1400" b="1" dirty="0"/>
              <a:t> NEER (</a:t>
            </a:r>
            <a:r>
              <a:rPr lang="en-US" altLang="cs-CZ" sz="1400" b="1" dirty="0" err="1"/>
              <a:t>nominální</a:t>
            </a:r>
            <a:r>
              <a:rPr lang="en-US" altLang="cs-CZ" sz="1400" b="1" dirty="0"/>
              <a:t> </a:t>
            </a:r>
            <a:r>
              <a:rPr lang="cs-CZ" altLang="cs-CZ" sz="1400" b="1" dirty="0"/>
              <a:t>depreciace</a:t>
            </a:r>
            <a:r>
              <a:rPr lang="en-US" altLang="cs-CZ" sz="1400" b="1" dirty="0"/>
              <a:t>)</a:t>
            </a: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3491880" y="3476166"/>
            <a:ext cx="1038229" cy="3197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453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Dekompozice vývoje reálného devizového kurzu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7956376" y="2427734"/>
            <a:ext cx="0" cy="93610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7944296" y="2885308"/>
            <a:ext cx="1092200" cy="1588"/>
          </a:xfrm>
          <a:custGeom>
            <a:avLst/>
            <a:gdLst>
              <a:gd name="T0" fmla="*/ 0 w 688"/>
              <a:gd name="T1" fmla="*/ 0 h 1"/>
              <a:gd name="T2" fmla="*/ 688 w 68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8" h="1">
                <a:moveTo>
                  <a:pt x="0" y="0"/>
                </a:moveTo>
                <a:lnTo>
                  <a:pt x="688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926661" y="2902423"/>
            <a:ext cx="11818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1400" b="1" dirty="0" err="1"/>
              <a:t>aprecia</a:t>
            </a:r>
            <a:r>
              <a:rPr lang="cs-CZ" altLang="cs-CZ" sz="1400" b="1" dirty="0" err="1"/>
              <a:t>ce</a:t>
            </a:r>
            <a:endParaRPr lang="en-US" altLang="cs-CZ" sz="1400" b="1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926661" y="2547430"/>
            <a:ext cx="11818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1400" b="1" dirty="0" err="1"/>
              <a:t>deprecia</a:t>
            </a:r>
            <a:r>
              <a:rPr lang="cs-CZ" altLang="cs-CZ" sz="1400" b="1" dirty="0" err="1"/>
              <a:t>ce</a:t>
            </a:r>
            <a:endParaRPr lang="en-US" altLang="cs-CZ" sz="14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724272"/>
            <a:ext cx="2376264" cy="201482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498" y="713305"/>
            <a:ext cx="2368574" cy="201482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357" y="724272"/>
            <a:ext cx="2401512" cy="200385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329" y="2855663"/>
            <a:ext cx="2370463" cy="199983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1498" y="2855664"/>
            <a:ext cx="2368574" cy="2007136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9546" y="2885308"/>
            <a:ext cx="2309880" cy="19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5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/>
              <a:t>Devizové kurzy zasahují mnoha způsoby do mnoha různých oblastí světové ekonomiky </a:t>
            </a:r>
          </a:p>
          <a:p>
            <a:r>
              <a:rPr lang="cs-CZ" altLang="cs-CZ" sz="2000" dirty="0"/>
              <a:t>Převážná většina problematik mezinárodních financí je přímo či nepřímo spjata s devizovými kurzy</a:t>
            </a:r>
            <a:endParaRPr lang="en-US" altLang="cs-CZ" sz="2000" dirty="0"/>
          </a:p>
          <a:p>
            <a:r>
              <a:rPr lang="en-US" altLang="cs-CZ" sz="2000" dirty="0" err="1"/>
              <a:t>Vztah</a:t>
            </a:r>
            <a:r>
              <a:rPr lang="en-US" altLang="cs-CZ" sz="2000" dirty="0"/>
              <a:t> </a:t>
            </a:r>
            <a:r>
              <a:rPr lang="cs-CZ" altLang="cs-CZ" sz="2000" dirty="0"/>
              <a:t>devizových</a:t>
            </a:r>
            <a:r>
              <a:rPr lang="en-US" altLang="cs-CZ" sz="2000" dirty="0"/>
              <a:t> </a:t>
            </a:r>
            <a:r>
              <a:rPr lang="en-US" altLang="cs-CZ" sz="2000" dirty="0" err="1"/>
              <a:t>kurzů</a:t>
            </a:r>
            <a:r>
              <a:rPr lang="en-US" altLang="cs-CZ" sz="2000" dirty="0"/>
              <a:t> s </a:t>
            </a:r>
            <a:r>
              <a:rPr lang="cs-CZ" altLang="cs-CZ" sz="2000" dirty="0"/>
              <a:t>mnoha</a:t>
            </a:r>
            <a:r>
              <a:rPr lang="en-US" altLang="cs-CZ" sz="2000" dirty="0"/>
              <a:t> </a:t>
            </a:r>
            <a:r>
              <a:rPr lang="en-US" altLang="cs-CZ" sz="2000" dirty="0" err="1"/>
              <a:t>ekonomický</a:t>
            </a:r>
            <a:r>
              <a:rPr lang="cs-CZ" altLang="cs-CZ" sz="2000" dirty="0"/>
              <a:t>mi</a:t>
            </a:r>
            <a:r>
              <a:rPr lang="en-US" altLang="cs-CZ" sz="2000" dirty="0"/>
              <a:t> fundament</a:t>
            </a:r>
            <a:r>
              <a:rPr lang="cs-CZ" altLang="cs-CZ" sz="2000" dirty="0"/>
              <a:t>y</a:t>
            </a:r>
            <a:r>
              <a:rPr lang="en-US" altLang="cs-CZ" sz="2000" dirty="0"/>
              <a:t> je </a:t>
            </a:r>
            <a:r>
              <a:rPr lang="en-US" altLang="cs-CZ" sz="2000" dirty="0" err="1"/>
              <a:t>dokumentován</a:t>
            </a:r>
            <a:r>
              <a:rPr lang="en-US" altLang="cs-CZ" sz="2000" dirty="0"/>
              <a:t> </a:t>
            </a:r>
            <a:r>
              <a:rPr lang="en-US" altLang="cs-CZ" sz="2000" dirty="0" err="1"/>
              <a:t>teoreticky</a:t>
            </a:r>
            <a:r>
              <a:rPr lang="en-US" altLang="cs-CZ" sz="2000" dirty="0"/>
              <a:t> </a:t>
            </a:r>
            <a:r>
              <a:rPr lang="en-US" altLang="cs-CZ" sz="2000" dirty="0" err="1"/>
              <a:t>i</a:t>
            </a:r>
            <a:r>
              <a:rPr lang="en-US" altLang="cs-CZ" sz="2000" dirty="0"/>
              <a:t> </a:t>
            </a:r>
            <a:r>
              <a:rPr lang="en-US" altLang="cs-CZ" sz="2000" dirty="0" err="1"/>
              <a:t>empiricky</a:t>
            </a:r>
            <a:endParaRPr lang="en-US" altLang="cs-CZ" sz="2000" dirty="0"/>
          </a:p>
          <a:p>
            <a:pPr lvl="1"/>
            <a:r>
              <a:rPr lang="cs-CZ" altLang="cs-CZ" sz="1600" dirty="0"/>
              <a:t>Mezinárodní obchod</a:t>
            </a:r>
            <a:endParaRPr lang="en-US" altLang="cs-CZ" sz="1600" dirty="0"/>
          </a:p>
          <a:p>
            <a:pPr lvl="1"/>
            <a:r>
              <a:rPr lang="cs-CZ" altLang="cs-CZ" sz="1600" dirty="0"/>
              <a:t>Mezinárodní investování</a:t>
            </a:r>
            <a:endParaRPr lang="en-US" altLang="cs-CZ" sz="1600" dirty="0"/>
          </a:p>
          <a:p>
            <a:pPr lvl="1"/>
            <a:r>
              <a:rPr lang="cs-CZ" altLang="cs-CZ" sz="1600" dirty="0"/>
              <a:t>Ekonomický růst</a:t>
            </a:r>
            <a:endParaRPr lang="en-US" altLang="cs-CZ" sz="1600" dirty="0"/>
          </a:p>
          <a:p>
            <a:pPr lvl="1"/>
            <a:r>
              <a:rPr lang="en-US" altLang="cs-CZ" sz="1600" dirty="0" err="1"/>
              <a:t>Infla</a:t>
            </a:r>
            <a:r>
              <a:rPr lang="cs-CZ" altLang="cs-CZ" sz="1600" dirty="0" err="1"/>
              <a:t>ce</a:t>
            </a:r>
            <a:endParaRPr lang="en-US" altLang="cs-CZ" sz="1600" dirty="0"/>
          </a:p>
          <a:p>
            <a:pPr lvl="1"/>
            <a:r>
              <a:rPr lang="cs-CZ" altLang="cs-CZ" sz="1600" dirty="0"/>
              <a:t>Ekonomická konkurenceschopnost</a:t>
            </a:r>
            <a:endParaRPr lang="en-US" altLang="cs-CZ" sz="1600" dirty="0"/>
          </a:p>
          <a:p>
            <a:endParaRPr lang="en-US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Role </a:t>
            </a:r>
            <a:r>
              <a:rPr lang="cs-CZ" dirty="0">
                <a:solidFill>
                  <a:srgbClr val="000000"/>
                </a:solidFill>
              </a:rPr>
              <a:t>devizových kurzů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režimy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devizových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10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/>
              <a:t>Stabilita devizového kurzu</a:t>
            </a:r>
            <a:endParaRPr lang="en-US" altLang="cs-CZ" sz="2000" dirty="0"/>
          </a:p>
          <a:p>
            <a:pPr lvl="1"/>
            <a:r>
              <a:rPr lang="cs-CZ" altLang="cs-CZ" sz="1600" dirty="0"/>
              <a:t>Hodnota měny by byla zafixována ve vztahu k jiným měnám, takže obchodníci a investoři by si mohli být relativně jistí směnnou hodnotou každé měny v současné a blízké budoucnosti</a:t>
            </a:r>
          </a:p>
          <a:p>
            <a:r>
              <a:rPr lang="cs-CZ" altLang="cs-CZ" sz="2000" dirty="0"/>
              <a:t>Plná finanční integrace</a:t>
            </a:r>
            <a:endParaRPr lang="en-US" altLang="cs-CZ" sz="2000" dirty="0"/>
          </a:p>
          <a:p>
            <a:pPr lvl="1"/>
            <a:r>
              <a:rPr lang="cs-CZ" altLang="cs-CZ" sz="1600" dirty="0"/>
              <a:t>Byla by umožněna úplná svoboda měnových toků, takže obchodníci a investoři by mohli ochotně a snadno převádět finanční prostředky z jedné země do druhé v reakci na vnímané ekonomické příležitosti nebo rizika</a:t>
            </a:r>
          </a:p>
          <a:p>
            <a:r>
              <a:rPr lang="cs-CZ" altLang="cs-CZ" sz="2000" dirty="0"/>
              <a:t>Měnová nezávislost</a:t>
            </a:r>
            <a:endParaRPr lang="en-US" altLang="cs-CZ" sz="2000" dirty="0"/>
          </a:p>
          <a:p>
            <a:pPr lvl="1"/>
            <a:r>
              <a:rPr lang="cs-CZ" altLang="cs-CZ" sz="1600" dirty="0"/>
              <a:t>Domácí měnová politika a politika úrokových sazeb by byla stanovována každou jednotlivou zemí tak, aby usilovala o dosažení požadovaných národních hospodářských politik, zejména ve vztahu k omezení inflace, boji proti recesím a podpoře prosperity a plné zaměstnanosti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Atributy „ideální“ měny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režimy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devizových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49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Atributy „ideální“ měny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režimy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devizových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124187" y="1203424"/>
            <a:ext cx="2743200" cy="2286000"/>
          </a:xfrm>
          <a:prstGeom prst="triangle">
            <a:avLst>
              <a:gd name="adj" fmla="val 50000"/>
            </a:avLst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+mn-lt"/>
            </a:endParaRPr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3646489" y="2371726"/>
            <a:ext cx="1731963" cy="931863"/>
            <a:chOff x="2297" y="1384"/>
            <a:chExt cx="1091" cy="587"/>
          </a:xfrm>
        </p:grpSpPr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297" y="1384"/>
              <a:ext cx="109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altLang="cs-CZ" sz="1400" b="1" dirty="0">
                  <a:latin typeface="+mn-lt"/>
                </a:rPr>
                <a:t>zvýšená kapitálová mobilita</a:t>
              </a:r>
              <a:endParaRPr lang="en-US" altLang="cs-CZ" sz="1400" b="1" dirty="0">
                <a:latin typeface="+mn-lt"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2842" y="1683"/>
              <a:ext cx="1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637727" y="3996381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600" b="1" i="1" dirty="0">
                <a:latin typeface="+mn-lt"/>
              </a:rPr>
              <a:t>plná finanční integrace</a:t>
            </a:r>
            <a:endParaRPr lang="en-US" altLang="cs-CZ" sz="1600" b="1" i="1" dirty="0">
              <a:latin typeface="+mn-lt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185974" y="1793875"/>
            <a:ext cx="1828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600" b="1" i="1" dirty="0">
                <a:latin typeface="+mn-lt"/>
              </a:rPr>
              <a:t>měnová nezávislost</a:t>
            </a:r>
            <a:endParaRPr lang="en-US" altLang="cs-CZ" sz="1600" b="1" i="1" dirty="0">
              <a:latin typeface="+mn-lt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921324" y="1797109"/>
            <a:ext cx="1944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600" b="1" i="1" dirty="0">
                <a:latin typeface="+mn-lt"/>
              </a:rPr>
              <a:t>stabilita devizového kurzu </a:t>
            </a:r>
            <a:endParaRPr lang="en-US" altLang="cs-CZ" sz="1600" b="1" i="1" dirty="0">
              <a:latin typeface="+mn-lt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051720" y="3525998"/>
            <a:ext cx="1898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0066FF"/>
                </a:solidFill>
                <a:latin typeface="+mn-lt"/>
              </a:rPr>
              <a:t>čistý </a:t>
            </a:r>
            <a:r>
              <a:rPr lang="cs-CZ" altLang="cs-CZ" sz="1600" b="1" dirty="0" err="1">
                <a:solidFill>
                  <a:srgbClr val="0066FF"/>
                </a:solidFill>
                <a:latin typeface="+mn-lt"/>
              </a:rPr>
              <a:t>floating</a:t>
            </a:r>
            <a:endParaRPr lang="en-US" altLang="cs-CZ" sz="1600" b="1" dirty="0">
              <a:latin typeface="+mn-lt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2112" y="1848316"/>
            <a:ext cx="235071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500" b="1" dirty="0">
                <a:latin typeface="+mn-lt"/>
              </a:rPr>
              <a:t>Země nemůže být na všech stranách trojúhelníku najednou. Musí se vzdát jednoho ze tří atributů, pokud má dosáhnout jednoho ze stavů popsaných rohy trojúhelníku.</a:t>
            </a:r>
            <a:endParaRPr lang="en-US" altLang="cs-CZ" sz="1500" b="1" dirty="0">
              <a:latin typeface="+mn-lt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2619362" y="2445282"/>
            <a:ext cx="504825" cy="936625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 flipV="1">
            <a:off x="2799556" y="3944901"/>
            <a:ext cx="1081087" cy="144462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375275" y="3555145"/>
            <a:ext cx="1898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0066FF"/>
                </a:solidFill>
                <a:latin typeface="+mn-lt"/>
              </a:rPr>
              <a:t>měnová unie</a:t>
            </a:r>
            <a:endParaRPr lang="en-US" altLang="cs-CZ" sz="1600" b="1" dirty="0">
              <a:latin typeface="+mn-lt"/>
            </a:endParaRP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5749925" y="2412732"/>
            <a:ext cx="574675" cy="107950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5173662" y="3973517"/>
            <a:ext cx="1150938" cy="144462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3243109" y="747639"/>
            <a:ext cx="2592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0066FF"/>
                </a:solidFill>
                <a:latin typeface="+mn-lt"/>
              </a:rPr>
              <a:t>plná kapitálová kontrola</a:t>
            </a:r>
            <a:endParaRPr lang="en-US" altLang="cs-CZ" sz="1600" b="1" dirty="0">
              <a:latin typeface="+mn-lt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3340100" y="1176066"/>
            <a:ext cx="439812" cy="657422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>
            <a:off x="4921324" y="1153528"/>
            <a:ext cx="414338" cy="666750"/>
          </a:xfrm>
          <a:custGeom>
            <a:avLst/>
            <a:gdLst>
              <a:gd name="T0" fmla="*/ 657762260 w 261"/>
              <a:gd name="T1" fmla="*/ 1058465714 h 420"/>
              <a:gd name="T2" fmla="*/ 0 w 261"/>
              <a:gd name="T3" fmla="*/ 0 h 420"/>
              <a:gd name="T4" fmla="*/ 0 60000 65536"/>
              <a:gd name="T5" fmla="*/ 0 60000 65536"/>
              <a:gd name="T6" fmla="*/ 0 w 261"/>
              <a:gd name="T7" fmla="*/ 0 h 420"/>
              <a:gd name="T8" fmla="*/ 261 w 261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1" h="420">
                <a:moveTo>
                  <a:pt x="261" y="420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3849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Klasifikace kurzových režimů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39184464"/>
              </p:ext>
            </p:extLst>
          </p:nvPr>
        </p:nvGraphicFramePr>
        <p:xfrm>
          <a:off x="-108520" y="830908"/>
          <a:ext cx="881469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režimy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devizových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30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1900" dirty="0"/>
              <a:t>Hard pegs</a:t>
            </a:r>
            <a:r>
              <a:rPr lang="cs-CZ" altLang="cs-CZ" sz="1900" dirty="0"/>
              <a:t> (tvrdé zavěšení)</a:t>
            </a:r>
            <a:endParaRPr lang="en-US" altLang="cs-CZ" sz="1900" dirty="0"/>
          </a:p>
          <a:p>
            <a:pPr lvl="1"/>
            <a:r>
              <a:rPr lang="cs-CZ" altLang="cs-CZ" sz="1400" dirty="0"/>
              <a:t>Devizový kurz je nastaven tak, aby změna parity nebo ukončení režimu byly extrémně obtížné a nákladné  </a:t>
            </a:r>
            <a:endParaRPr lang="en-US" altLang="cs-CZ" sz="1400" dirty="0"/>
          </a:p>
          <a:p>
            <a:r>
              <a:rPr lang="en-US" altLang="cs-CZ" sz="1900" dirty="0"/>
              <a:t>Traditional pegs</a:t>
            </a:r>
            <a:r>
              <a:rPr lang="cs-CZ" altLang="cs-CZ" sz="1900" dirty="0"/>
              <a:t> (tradiční zavěšení)</a:t>
            </a:r>
            <a:endParaRPr lang="en-US" altLang="cs-CZ" sz="1900" dirty="0"/>
          </a:p>
          <a:p>
            <a:pPr lvl="1"/>
            <a:r>
              <a:rPr lang="cs-CZ" altLang="cs-CZ" sz="1400" dirty="0"/>
              <a:t>Měna je navázána na jednu cizí měnu nebo koš měn. Náklady na úpravu parity nebo na opuštění režimu jsou nižší než v případě hard </a:t>
            </a:r>
            <a:r>
              <a:rPr lang="cs-CZ" altLang="cs-CZ" sz="1400" dirty="0" err="1"/>
              <a:t>pegs</a:t>
            </a:r>
            <a:endParaRPr lang="cs-CZ" altLang="cs-CZ" sz="1400" dirty="0"/>
          </a:p>
          <a:p>
            <a:r>
              <a:rPr lang="en-US" altLang="cs-CZ" sz="1900" dirty="0"/>
              <a:t>Floats with rule-based intervention</a:t>
            </a:r>
            <a:r>
              <a:rPr lang="cs-CZ" altLang="cs-CZ" sz="1900" dirty="0"/>
              <a:t> (</a:t>
            </a:r>
            <a:r>
              <a:rPr lang="cs-CZ" altLang="cs-CZ" sz="1900" dirty="0" err="1"/>
              <a:t>floating</a:t>
            </a:r>
            <a:r>
              <a:rPr lang="cs-CZ" altLang="cs-CZ" sz="1900" dirty="0"/>
              <a:t> se zavedenými pravidly intervence) </a:t>
            </a:r>
            <a:endParaRPr lang="en-US" altLang="cs-CZ" sz="1900" dirty="0"/>
          </a:p>
          <a:p>
            <a:pPr lvl="1"/>
            <a:r>
              <a:rPr lang="cs-CZ" altLang="cs-CZ" sz="1400" dirty="0"/>
              <a:t>Devizový kurz není pevně stanoven, ale centrální banka zasahuje předem stanoveným způsobem, aby omezila pohyby devizových kurzů</a:t>
            </a:r>
          </a:p>
          <a:p>
            <a:r>
              <a:rPr lang="en-US" altLang="cs-CZ" sz="1900" dirty="0"/>
              <a:t>Floats with discretionary intervention</a:t>
            </a:r>
            <a:r>
              <a:rPr lang="cs-CZ" altLang="cs-CZ" sz="1900" dirty="0"/>
              <a:t> (</a:t>
            </a:r>
            <a:r>
              <a:rPr lang="cs-CZ" altLang="cs-CZ" sz="1900" dirty="0" err="1"/>
              <a:t>floating</a:t>
            </a:r>
            <a:r>
              <a:rPr lang="cs-CZ" altLang="cs-CZ" sz="1900" dirty="0"/>
              <a:t> s diskrečními intervencemi)</a:t>
            </a:r>
            <a:endParaRPr lang="en-US" altLang="cs-CZ" sz="1900" dirty="0"/>
          </a:p>
          <a:p>
            <a:pPr lvl="1"/>
            <a:r>
              <a:rPr lang="cs-CZ" altLang="cs-CZ" sz="1400" dirty="0"/>
              <a:t>Devizový kurz plave, ovšem je ovlivněn významnou oficiální intervencí</a:t>
            </a:r>
          </a:p>
          <a:p>
            <a:r>
              <a:rPr lang="en-US" altLang="cs-CZ" sz="1900" dirty="0"/>
              <a:t>Free floats</a:t>
            </a:r>
            <a:r>
              <a:rPr lang="cs-CZ" altLang="cs-CZ" sz="1900" dirty="0"/>
              <a:t> (volný </a:t>
            </a:r>
            <a:r>
              <a:rPr lang="cs-CZ" altLang="cs-CZ" sz="1900" dirty="0" err="1"/>
              <a:t>floating</a:t>
            </a:r>
            <a:r>
              <a:rPr lang="cs-CZ" altLang="cs-CZ" sz="1900" dirty="0"/>
              <a:t>)</a:t>
            </a:r>
            <a:endParaRPr lang="en-US" altLang="cs-CZ" sz="1900" dirty="0"/>
          </a:p>
          <a:p>
            <a:pPr lvl="1"/>
            <a:r>
              <a:rPr lang="cs-CZ" altLang="cs-CZ" sz="1400" dirty="0"/>
              <a:t>Devizový </a:t>
            </a:r>
            <a:r>
              <a:rPr lang="en-US" altLang="cs-CZ" sz="1400" dirty="0" err="1"/>
              <a:t>kurz</a:t>
            </a:r>
            <a:r>
              <a:rPr lang="en-US" altLang="cs-CZ" sz="1400" dirty="0"/>
              <a:t> se </a:t>
            </a:r>
            <a:r>
              <a:rPr lang="en-US" altLang="cs-CZ" sz="1400" dirty="0" err="1"/>
              <a:t>může</a:t>
            </a:r>
            <a:r>
              <a:rPr lang="en-US" altLang="cs-CZ" sz="1400" dirty="0"/>
              <a:t> </a:t>
            </a:r>
            <a:r>
              <a:rPr lang="en-US" altLang="cs-CZ" sz="1400" dirty="0" err="1"/>
              <a:t>volně</a:t>
            </a:r>
            <a:r>
              <a:rPr lang="en-US" altLang="cs-CZ" sz="1400" dirty="0"/>
              <a:t> </a:t>
            </a:r>
            <a:r>
              <a:rPr lang="en-US" altLang="cs-CZ" sz="1400" dirty="0" err="1"/>
              <a:t>pohybovat</a:t>
            </a:r>
            <a:r>
              <a:rPr lang="cs-CZ" altLang="cs-CZ" sz="1400" dirty="0"/>
              <a:t>, </a:t>
            </a:r>
            <a:r>
              <a:rPr lang="en-US" altLang="cs-CZ" sz="1400" dirty="0" err="1"/>
              <a:t>centrální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banka</a:t>
            </a:r>
            <a:r>
              <a:rPr lang="cs-CZ" altLang="cs-CZ" sz="1400" dirty="0"/>
              <a:t> </a:t>
            </a:r>
            <a:r>
              <a:rPr lang="en-US" altLang="cs-CZ" sz="1400" dirty="0" err="1"/>
              <a:t>na</a:t>
            </a:r>
            <a:r>
              <a:rPr lang="en-US" altLang="cs-CZ" sz="1400" dirty="0"/>
              <a:t> </a:t>
            </a:r>
            <a:r>
              <a:rPr lang="en-US" altLang="cs-CZ" sz="1400" dirty="0" err="1"/>
              <a:t>devizovém</a:t>
            </a:r>
            <a:r>
              <a:rPr lang="en-US" altLang="cs-CZ" sz="1400" dirty="0"/>
              <a:t> </a:t>
            </a:r>
            <a:r>
              <a:rPr lang="en-US" altLang="cs-CZ" sz="1400" dirty="0" err="1"/>
              <a:t>trhu</a:t>
            </a:r>
            <a:r>
              <a:rPr lang="cs-CZ" altLang="cs-CZ" sz="1400" dirty="0"/>
              <a:t> </a:t>
            </a:r>
            <a:r>
              <a:rPr lang="en-US" altLang="cs-CZ" sz="1400" dirty="0"/>
              <a:t> </a:t>
            </a:r>
            <a:r>
              <a:rPr lang="en-US" altLang="cs-CZ" sz="1400" dirty="0" err="1"/>
              <a:t>nezasahuje</a:t>
            </a:r>
            <a:endParaRPr lang="en-US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Režimy devizových kurzů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režimy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devizových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93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 err="1"/>
              <a:t>Dol</a:t>
            </a:r>
            <a:r>
              <a:rPr lang="cs-CZ" altLang="cs-CZ" sz="2000" dirty="0" err="1"/>
              <a:t>larization</a:t>
            </a:r>
            <a:r>
              <a:rPr lang="cs-CZ" altLang="cs-CZ" sz="2000" dirty="0"/>
              <a:t> (dolarizace)</a:t>
            </a:r>
            <a:endParaRPr lang="en-US" altLang="cs-CZ" sz="2000" dirty="0"/>
          </a:p>
          <a:p>
            <a:pPr lvl="1"/>
            <a:r>
              <a:rPr lang="cs-CZ" altLang="cs-CZ" sz="1600" dirty="0"/>
              <a:t>Jako zákonné platidlo se používá cizí měna. Měnová politika je přenesena na zemi ukotvení. Ražebné patří vydávající zemi.</a:t>
            </a:r>
          </a:p>
          <a:p>
            <a:r>
              <a:rPr lang="cs-CZ" altLang="cs-CZ" sz="2000" dirty="0" err="1"/>
              <a:t>Currency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Board</a:t>
            </a:r>
            <a:r>
              <a:rPr lang="cs-CZ" altLang="cs-CZ" sz="2000" dirty="0"/>
              <a:t> (měnový výbor)</a:t>
            </a:r>
            <a:endParaRPr lang="en-US" altLang="cs-CZ" sz="2000" dirty="0"/>
          </a:p>
          <a:p>
            <a:pPr lvl="1"/>
            <a:r>
              <a:rPr lang="cs-CZ" altLang="cs-CZ" sz="1600" dirty="0"/>
              <a:t>Devizový kurz je zakotven na cizí (kotvu) měnu s režimem a paritou danou zákonem. Zákon by měl také stanovit minimální výši devizových rezerv, které má centrální banka držet, aby podpořila určité procento předem stanoveného měnového agregátu. Hlavní rozdíl ve srovnání s dolarizací je, že ražebné připadá domácí zemi.</a:t>
            </a:r>
          </a:p>
          <a:p>
            <a:r>
              <a:rPr lang="en-US" altLang="cs-CZ" sz="2000" dirty="0"/>
              <a:t>M</a:t>
            </a:r>
            <a:r>
              <a:rPr lang="cs-CZ" altLang="cs-CZ" sz="2000" dirty="0" err="1"/>
              <a:t>onetary</a:t>
            </a:r>
            <a:r>
              <a:rPr lang="cs-CZ" altLang="cs-CZ" sz="2000" dirty="0"/>
              <a:t> Union (měnová unie)</a:t>
            </a:r>
            <a:endParaRPr lang="en-US" altLang="cs-CZ" sz="2000" dirty="0"/>
          </a:p>
          <a:p>
            <a:pPr lvl="1"/>
            <a:r>
              <a:rPr lang="cs-CZ" altLang="cs-CZ" sz="1600" dirty="0"/>
              <a:t>Skupina zemí používá společnou měnu vydanou společnou centrální bankou. Měnová politika je stanovena na úrovni unie. Neexistuje žádná možnost k úpravě nominální hodnoty interně či externě. Společná centrální banka může provádět jakoukoli kurzovou politiku.</a:t>
            </a:r>
            <a:endParaRPr lang="en-US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Hard-peg </a:t>
            </a:r>
            <a:r>
              <a:rPr lang="cs-CZ" dirty="0">
                <a:solidFill>
                  <a:srgbClr val="000000"/>
                </a:solidFill>
              </a:rPr>
              <a:t>režimy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režimy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devizových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62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/>
              <a:t>Single currency peg</a:t>
            </a:r>
            <a:r>
              <a:rPr lang="cs-CZ" altLang="cs-CZ" sz="2000" dirty="0"/>
              <a:t> (zavěšení na jednu měnu)</a:t>
            </a:r>
            <a:endParaRPr lang="en-US" altLang="cs-CZ" sz="2000" dirty="0"/>
          </a:p>
          <a:p>
            <a:pPr lvl="1"/>
            <a:r>
              <a:rPr lang="cs-CZ" altLang="cs-CZ" sz="1600" dirty="0"/>
              <a:t>Devizový kurz je zavěšen na  fixní paritu k jedné cizí měně</a:t>
            </a:r>
          </a:p>
          <a:p>
            <a:pPr lvl="1"/>
            <a:r>
              <a:rPr lang="cs-CZ" altLang="cs-CZ" sz="1600" dirty="0"/>
              <a:t>Od centrální banky se očekává obchodování na vyhlášené nominální hodnotě</a:t>
            </a:r>
          </a:p>
          <a:p>
            <a:pPr lvl="1"/>
            <a:r>
              <a:rPr lang="cs-CZ" altLang="cs-CZ" sz="1600" dirty="0"/>
              <a:t>Kurz je obecně přizpůsobitelný (prostřednictvím diskrečních devalvací nebo revalvací) v případě fundamentálních nerovnováh</a:t>
            </a:r>
          </a:p>
          <a:p>
            <a:pPr lvl="1"/>
            <a:r>
              <a:rPr lang="cs-CZ" altLang="cs-CZ" sz="1600" dirty="0"/>
              <a:t>Důvěryhodnost je větší, čím vyšší je úroveň rezerv centrální banky</a:t>
            </a:r>
          </a:p>
          <a:p>
            <a:r>
              <a:rPr lang="en-US" altLang="cs-CZ" sz="2000" dirty="0"/>
              <a:t>Basket peg</a:t>
            </a:r>
            <a:r>
              <a:rPr lang="cs-CZ" altLang="cs-CZ" sz="2000" dirty="0"/>
              <a:t> (zavěšení na koš měn)</a:t>
            </a:r>
            <a:endParaRPr lang="en-US" altLang="cs-CZ" sz="2000" dirty="0"/>
          </a:p>
          <a:p>
            <a:pPr lvl="1"/>
            <a:r>
              <a:rPr lang="en-US" altLang="cs-CZ" sz="1600" dirty="0" err="1"/>
              <a:t>Měna</a:t>
            </a:r>
            <a:r>
              <a:rPr lang="en-US" altLang="cs-CZ" sz="1600" dirty="0"/>
              <a:t> je </a:t>
            </a:r>
            <a:r>
              <a:rPr lang="cs-CZ" altLang="cs-CZ" sz="1600" dirty="0"/>
              <a:t>na</a:t>
            </a:r>
            <a:r>
              <a:rPr lang="en-US" altLang="cs-CZ" sz="1600" dirty="0" err="1"/>
              <a:t>vázána</a:t>
            </a:r>
            <a:r>
              <a:rPr lang="en-US" altLang="cs-CZ" sz="1600" dirty="0"/>
              <a:t> </a:t>
            </a:r>
            <a:r>
              <a:rPr lang="en-US" altLang="cs-CZ" sz="1600" dirty="0" err="1"/>
              <a:t>na</a:t>
            </a:r>
            <a:r>
              <a:rPr lang="en-US" altLang="cs-CZ" sz="1600" dirty="0"/>
              <a:t> </a:t>
            </a:r>
            <a:r>
              <a:rPr lang="en-US" altLang="cs-CZ" sz="1600" dirty="0" err="1"/>
              <a:t>koš</a:t>
            </a:r>
            <a:r>
              <a:rPr lang="en-US" altLang="cs-CZ" sz="1600" dirty="0"/>
              <a:t> </a:t>
            </a:r>
            <a:r>
              <a:rPr lang="en-US" altLang="cs-CZ" sz="1600" dirty="0" err="1"/>
              <a:t>sestávající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ze</a:t>
            </a:r>
            <a:r>
              <a:rPr lang="en-US" altLang="cs-CZ" sz="1600" dirty="0"/>
              <a:t> </a:t>
            </a:r>
            <a:r>
              <a:rPr lang="en-US" altLang="cs-CZ" sz="1600" dirty="0" err="1"/>
              <a:t>dvou</a:t>
            </a:r>
            <a:r>
              <a:rPr lang="en-US" altLang="cs-CZ" sz="1600" dirty="0"/>
              <a:t> </a:t>
            </a:r>
            <a:r>
              <a:rPr lang="en-US" altLang="cs-CZ" sz="1600" dirty="0" err="1"/>
              <a:t>nebo</a:t>
            </a:r>
            <a:r>
              <a:rPr lang="en-US" altLang="cs-CZ" sz="1600" dirty="0"/>
              <a:t> </a:t>
            </a:r>
            <a:r>
              <a:rPr lang="en-US" altLang="cs-CZ" sz="1600" dirty="0" err="1"/>
              <a:t>více</a:t>
            </a:r>
            <a:r>
              <a:rPr lang="en-US" altLang="cs-CZ" sz="1600" dirty="0"/>
              <a:t> </a:t>
            </a:r>
            <a:r>
              <a:rPr lang="en-US" altLang="cs-CZ" sz="1600" dirty="0" err="1"/>
              <a:t>měn</a:t>
            </a:r>
            <a:endParaRPr lang="en-US" altLang="cs-CZ" sz="1600" dirty="0"/>
          </a:p>
          <a:p>
            <a:pPr lvl="1"/>
            <a:r>
              <a:rPr lang="en-US" altLang="cs-CZ" sz="1600" dirty="0" err="1"/>
              <a:t>Koš</a:t>
            </a:r>
            <a:r>
              <a:rPr lang="en-US" altLang="cs-CZ" sz="1600" dirty="0"/>
              <a:t> </a:t>
            </a:r>
            <a:r>
              <a:rPr lang="en-US" altLang="cs-CZ" sz="1600" dirty="0" err="1"/>
              <a:t>může</a:t>
            </a:r>
            <a:r>
              <a:rPr lang="en-US" altLang="cs-CZ" sz="1600" dirty="0"/>
              <a:t> </a:t>
            </a:r>
            <a:r>
              <a:rPr lang="en-US" altLang="cs-CZ" sz="1600" dirty="0" err="1"/>
              <a:t>být</a:t>
            </a:r>
            <a:r>
              <a:rPr lang="en-US" altLang="cs-CZ" sz="1600" dirty="0"/>
              <a:t> </a:t>
            </a:r>
            <a:r>
              <a:rPr lang="en-US" altLang="cs-CZ" sz="1600" dirty="0" err="1"/>
              <a:t>specifický</a:t>
            </a:r>
            <a:r>
              <a:rPr lang="en-US" altLang="cs-CZ" sz="1600" dirty="0"/>
              <a:t> pro </a:t>
            </a:r>
            <a:r>
              <a:rPr lang="en-US" altLang="cs-CZ" sz="1600" dirty="0" err="1"/>
              <a:t>jednotlivé</a:t>
            </a:r>
            <a:r>
              <a:rPr lang="en-US" altLang="cs-CZ" sz="1600" dirty="0"/>
              <a:t> </a:t>
            </a:r>
            <a:r>
              <a:rPr lang="en-US" altLang="cs-CZ" sz="1600" dirty="0" err="1"/>
              <a:t>země</a:t>
            </a:r>
            <a:r>
              <a:rPr lang="en-US" altLang="cs-CZ" sz="1600" dirty="0"/>
              <a:t> </a:t>
            </a:r>
            <a:r>
              <a:rPr lang="en-US" altLang="cs-CZ" sz="1600" dirty="0" err="1"/>
              <a:t>nebo</a:t>
            </a:r>
            <a:r>
              <a:rPr lang="en-US" altLang="cs-CZ" sz="1600" dirty="0"/>
              <a:t> </a:t>
            </a:r>
            <a:r>
              <a:rPr lang="cs-CZ" altLang="cs-CZ" sz="1600" dirty="0"/>
              <a:t>může být kompozitní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měnou</a:t>
            </a:r>
            <a:r>
              <a:rPr lang="en-US" altLang="cs-CZ" sz="1600" dirty="0"/>
              <a:t>, </a:t>
            </a:r>
            <a:r>
              <a:rPr lang="en-US" altLang="cs-CZ" sz="1600" dirty="0" err="1"/>
              <a:t>jako</a:t>
            </a:r>
            <a:r>
              <a:rPr lang="en-US" altLang="cs-CZ" sz="1600" dirty="0"/>
              <a:t> je SDR</a:t>
            </a:r>
          </a:p>
          <a:p>
            <a:pPr lvl="1"/>
            <a:r>
              <a:rPr lang="en-US" altLang="cs-CZ" sz="1600" dirty="0"/>
              <a:t>U </a:t>
            </a:r>
            <a:r>
              <a:rPr lang="en-US" altLang="cs-CZ" sz="1600" dirty="0" err="1"/>
              <a:t>košů</a:t>
            </a:r>
            <a:r>
              <a:rPr lang="en-US" altLang="cs-CZ" sz="1600" dirty="0"/>
              <a:t> </a:t>
            </a:r>
            <a:r>
              <a:rPr lang="en-US" altLang="cs-CZ" sz="1600" dirty="0" err="1"/>
              <a:t>specifických</a:t>
            </a:r>
            <a:r>
              <a:rPr lang="en-US" altLang="cs-CZ" sz="1600" dirty="0"/>
              <a:t> pro </a:t>
            </a:r>
            <a:r>
              <a:rPr lang="en-US" altLang="cs-CZ" sz="1600" dirty="0" err="1"/>
              <a:t>jednotlivé</a:t>
            </a:r>
            <a:r>
              <a:rPr lang="en-US" altLang="cs-CZ" sz="1600" dirty="0"/>
              <a:t> </a:t>
            </a:r>
            <a:r>
              <a:rPr lang="en-US" altLang="cs-CZ" sz="1600" dirty="0" err="1"/>
              <a:t>země</a:t>
            </a:r>
            <a:r>
              <a:rPr lang="en-US" altLang="cs-CZ" sz="1600" dirty="0"/>
              <a:t> </a:t>
            </a:r>
            <a:r>
              <a:rPr lang="en-US" altLang="cs-CZ" sz="1600" dirty="0" err="1"/>
              <a:t>můž</a:t>
            </a:r>
            <a:r>
              <a:rPr lang="cs-CZ" altLang="cs-CZ" sz="1600" dirty="0"/>
              <a:t>ou</a:t>
            </a:r>
            <a:r>
              <a:rPr lang="en-US" altLang="cs-CZ" sz="1600" dirty="0"/>
              <a:t> </a:t>
            </a:r>
            <a:r>
              <a:rPr lang="en-US" altLang="cs-CZ" sz="1600" dirty="0" err="1"/>
              <a:t>být</a:t>
            </a:r>
            <a:r>
              <a:rPr lang="en-US" altLang="cs-CZ" sz="1600" dirty="0"/>
              <a:t> </a:t>
            </a:r>
            <a:r>
              <a:rPr lang="cs-CZ" altLang="cs-CZ" sz="1600" dirty="0"/>
              <a:t>váhy v</a:t>
            </a:r>
            <a:r>
              <a:rPr lang="en-US" altLang="cs-CZ" sz="1600" dirty="0"/>
              <a:t> </a:t>
            </a:r>
            <a:r>
              <a:rPr lang="en-US" altLang="cs-CZ" sz="1600" dirty="0" err="1"/>
              <a:t>koš</a:t>
            </a:r>
            <a:r>
              <a:rPr lang="cs-CZ" altLang="cs-CZ" sz="1600" dirty="0"/>
              <a:t>i</a:t>
            </a:r>
            <a:r>
              <a:rPr lang="en-US" altLang="cs-CZ" sz="1600" dirty="0"/>
              <a:t> </a:t>
            </a:r>
            <a:r>
              <a:rPr lang="en-US" altLang="cs-CZ" sz="1600" dirty="0" err="1"/>
              <a:t>veřejně</a:t>
            </a:r>
            <a:r>
              <a:rPr lang="en-US" altLang="cs-CZ" sz="1600" dirty="0"/>
              <a:t> </a:t>
            </a:r>
            <a:r>
              <a:rPr lang="en-US" altLang="cs-CZ" sz="1600" dirty="0" err="1"/>
              <a:t>znám</a:t>
            </a:r>
            <a:r>
              <a:rPr lang="cs-CZ" altLang="cs-CZ" sz="1600" dirty="0"/>
              <a:t>y</a:t>
            </a:r>
            <a:r>
              <a:rPr lang="en-US" altLang="cs-CZ" sz="1600" dirty="0"/>
              <a:t> </a:t>
            </a:r>
            <a:r>
              <a:rPr lang="en-US" altLang="cs-CZ" sz="1600" dirty="0" err="1"/>
              <a:t>nebo</a:t>
            </a:r>
            <a:r>
              <a:rPr lang="en-US" altLang="cs-CZ" sz="1600" dirty="0"/>
              <a:t> </a:t>
            </a:r>
            <a:r>
              <a:rPr lang="en-US" altLang="cs-CZ" sz="1600" dirty="0" err="1"/>
              <a:t>tajná</a:t>
            </a:r>
            <a:r>
              <a:rPr lang="en-US" altLang="cs-CZ" sz="1600" dirty="0"/>
              <a:t> a </a:t>
            </a:r>
            <a:r>
              <a:rPr lang="en-US" altLang="cs-CZ" sz="1600" dirty="0" err="1"/>
              <a:t>mů</a:t>
            </a:r>
            <a:r>
              <a:rPr lang="cs-CZ" altLang="cs-CZ" sz="1600" dirty="0" err="1"/>
              <a:t>žou</a:t>
            </a:r>
            <a:r>
              <a:rPr lang="en-US" altLang="cs-CZ" sz="1600" dirty="0"/>
              <a:t> </a:t>
            </a:r>
            <a:r>
              <a:rPr lang="en-US" altLang="cs-CZ" sz="1600" dirty="0" err="1"/>
              <a:t>být</a:t>
            </a:r>
            <a:r>
              <a:rPr lang="en-US" altLang="cs-CZ" sz="1600" dirty="0"/>
              <a:t> </a:t>
            </a:r>
            <a:r>
              <a:rPr lang="en-US" altLang="cs-CZ" sz="1600" dirty="0" err="1"/>
              <a:t>pevn</a:t>
            </a:r>
            <a:r>
              <a:rPr lang="cs-CZ" altLang="cs-CZ" sz="1600" dirty="0"/>
              <a:t>é</a:t>
            </a:r>
            <a:r>
              <a:rPr lang="en-US" altLang="cs-CZ" sz="1600" dirty="0"/>
              <a:t> </a:t>
            </a:r>
            <a:r>
              <a:rPr lang="en-US" altLang="cs-CZ" sz="1600" dirty="0" err="1"/>
              <a:t>nebo</a:t>
            </a:r>
            <a:r>
              <a:rPr lang="en-US" altLang="cs-CZ" sz="1600" dirty="0"/>
              <a:t> </a:t>
            </a:r>
            <a:r>
              <a:rPr lang="en-US" altLang="cs-CZ" sz="1600" dirty="0" err="1"/>
              <a:t>variabilní</a:t>
            </a:r>
            <a:endParaRPr lang="en-US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Traditional-peg </a:t>
            </a:r>
            <a:r>
              <a:rPr lang="cs-CZ" dirty="0">
                <a:solidFill>
                  <a:srgbClr val="000000"/>
                </a:solidFill>
              </a:rPr>
              <a:t>režimy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režimy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devizových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38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280831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1900" dirty="0"/>
              <a:t>Cooperative regimes</a:t>
            </a:r>
            <a:r>
              <a:rPr lang="cs-CZ" altLang="cs-CZ" sz="1900" dirty="0"/>
              <a:t> (kooperativní režimy)</a:t>
            </a:r>
            <a:endParaRPr lang="en-US" altLang="cs-CZ" sz="1900" dirty="0"/>
          </a:p>
          <a:p>
            <a:pPr lvl="1"/>
            <a:r>
              <a:rPr lang="cs-CZ" altLang="cs-CZ" sz="1400" dirty="0"/>
              <a:t>Spolupracující centrální banky se zavazují, že budou udržovat vzájemné směnné kurzy svých měn v předem stanoveném rozsahu</a:t>
            </a:r>
          </a:p>
          <a:p>
            <a:pPr lvl="1"/>
            <a:r>
              <a:rPr lang="cs-CZ" altLang="cs-CZ" sz="1400" dirty="0"/>
              <a:t>Centrální banky používají všechny měnové nástroje i společné koordinované intervence</a:t>
            </a:r>
          </a:p>
          <a:p>
            <a:r>
              <a:rPr lang="en-US" altLang="cs-CZ" sz="1900" dirty="0"/>
              <a:t>Crawling peg</a:t>
            </a:r>
            <a:r>
              <a:rPr lang="cs-CZ" altLang="cs-CZ" sz="1900" dirty="0"/>
              <a:t> (posuvné zavěšení)</a:t>
            </a:r>
            <a:endParaRPr lang="en-US" altLang="cs-CZ" sz="1900" dirty="0"/>
          </a:p>
          <a:p>
            <a:pPr lvl="1"/>
            <a:r>
              <a:rPr lang="cs-CZ" altLang="cs-CZ" sz="1400" dirty="0"/>
              <a:t>Devizový kurz se zpravidla upravuje předem stanovenou rychlostí ve vpřed stanoveném intervalu</a:t>
            </a:r>
          </a:p>
          <a:p>
            <a:pPr lvl="1"/>
            <a:r>
              <a:rPr lang="cs-CZ" altLang="cs-CZ" sz="1400" dirty="0"/>
              <a:t>Posuvné zavěšení může být kombinováno s pásmy</a:t>
            </a:r>
          </a:p>
          <a:p>
            <a:pPr lvl="1"/>
            <a:r>
              <a:rPr lang="cs-CZ" altLang="cs-CZ" sz="1400" dirty="0"/>
              <a:t>Konkrétní konstrukční prvky určují, zda se systém více podobá fixnímu nebo flexibilnímu režimu</a:t>
            </a:r>
          </a:p>
          <a:p>
            <a:r>
              <a:rPr lang="en-US" altLang="cs-CZ" sz="1900" dirty="0"/>
              <a:t>Target zones and bands</a:t>
            </a:r>
            <a:r>
              <a:rPr lang="cs-CZ" altLang="cs-CZ" sz="1900" dirty="0"/>
              <a:t> (cílové zóny a pásma)</a:t>
            </a:r>
            <a:endParaRPr lang="en-US" altLang="cs-CZ" sz="1900" dirty="0"/>
          </a:p>
          <a:p>
            <a:pPr lvl="1"/>
            <a:r>
              <a:rPr lang="cs-CZ" altLang="cs-CZ" sz="1400" dirty="0"/>
              <a:t>Devizový kurz se může pohybovat v předem nastaveném rozsahu</a:t>
            </a:r>
          </a:p>
          <a:p>
            <a:pPr lvl="1"/>
            <a:r>
              <a:rPr lang="cs-CZ" altLang="cs-CZ" sz="1400" dirty="0"/>
              <a:t>Koncové body rozsahu jsou udržovány intervencí</a:t>
            </a:r>
          </a:p>
          <a:p>
            <a:pPr lvl="1"/>
            <a:r>
              <a:rPr lang="cs-CZ" altLang="cs-CZ" sz="1400" dirty="0"/>
              <a:t>Může dojít k intervenci uvnitř pásma, aby se předešlo nadměrnému tlaku na okraji</a:t>
            </a:r>
          </a:p>
          <a:p>
            <a:pPr lvl="1"/>
            <a:r>
              <a:rPr lang="cs-CZ" altLang="cs-CZ" sz="1400" dirty="0"/>
              <a:t>Stupeň pružnosti devizového kurzu je určen šířkou pásma nebo cílové zóny</a:t>
            </a:r>
          </a:p>
          <a:p>
            <a:endParaRPr lang="en-US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Floating re</a:t>
            </a:r>
            <a:r>
              <a:rPr lang="cs-CZ" dirty="0" err="1">
                <a:solidFill>
                  <a:srgbClr val="000000"/>
                </a:solidFill>
              </a:rPr>
              <a:t>žimy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cs-CZ" altLang="cs-CZ" dirty="0">
                <a:solidFill>
                  <a:srgbClr val="000000"/>
                </a:solidFill>
              </a:rPr>
              <a:t>se zavedenými pravidly intervence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režimy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devizových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50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/>
              <a:t>Managed floating</a:t>
            </a:r>
            <a:r>
              <a:rPr lang="cs-CZ" altLang="cs-CZ" sz="2000" dirty="0"/>
              <a:t> (řízený </a:t>
            </a:r>
            <a:r>
              <a:rPr lang="cs-CZ" altLang="cs-CZ" sz="2000" dirty="0" err="1"/>
              <a:t>floating</a:t>
            </a:r>
            <a:r>
              <a:rPr lang="cs-CZ" altLang="cs-CZ" sz="2000" dirty="0"/>
              <a:t>)</a:t>
            </a:r>
            <a:endParaRPr lang="en-US" altLang="cs-CZ" sz="2000" dirty="0"/>
          </a:p>
          <a:p>
            <a:pPr lvl="1"/>
            <a:r>
              <a:rPr lang="cs-CZ" altLang="cs-CZ" sz="1600" dirty="0"/>
              <a:t>Devizové kurzy mohou volně plavat podle nabídky a poptávky</a:t>
            </a:r>
          </a:p>
          <a:p>
            <a:pPr lvl="1"/>
            <a:r>
              <a:rPr lang="cs-CZ" altLang="cs-CZ" sz="1600" dirty="0"/>
              <a:t>Autority dohlížejí na požadovanou úroveň a cestu devizového kurzu</a:t>
            </a:r>
          </a:p>
          <a:p>
            <a:pPr lvl="1"/>
            <a:r>
              <a:rPr lang="cs-CZ" altLang="cs-CZ" sz="1600" dirty="0"/>
              <a:t>Intervence se můžou provádět příležitostně</a:t>
            </a:r>
          </a:p>
          <a:p>
            <a:pPr lvl="1"/>
            <a:r>
              <a:rPr lang="cs-CZ" altLang="cs-CZ" sz="1600" dirty="0"/>
              <a:t>Často v kombinaci s měnovou politikou zaměřenou na cílování inflace</a:t>
            </a:r>
          </a:p>
          <a:p>
            <a:r>
              <a:rPr lang="en-US" altLang="cs-CZ" sz="2000" dirty="0"/>
              <a:t>Independent floating</a:t>
            </a:r>
            <a:r>
              <a:rPr lang="cs-CZ" altLang="cs-CZ" sz="2000" dirty="0"/>
              <a:t> (volný </a:t>
            </a:r>
            <a:r>
              <a:rPr lang="cs-CZ" altLang="cs-CZ" sz="2000" dirty="0" err="1"/>
              <a:t>floating</a:t>
            </a:r>
            <a:r>
              <a:rPr lang="cs-CZ" altLang="cs-CZ" sz="2000" dirty="0"/>
              <a:t>)</a:t>
            </a:r>
            <a:endParaRPr lang="en-US" altLang="cs-CZ" sz="2000" dirty="0"/>
          </a:p>
          <a:p>
            <a:pPr lvl="1"/>
            <a:r>
              <a:rPr lang="cs-CZ" altLang="cs-CZ" sz="1600" dirty="0"/>
              <a:t>Kurz je zcela determinován devizovým trhem na základě nabídky a poptávky</a:t>
            </a:r>
          </a:p>
          <a:p>
            <a:pPr lvl="1"/>
            <a:r>
              <a:rPr lang="cs-CZ" altLang="cs-CZ" sz="1600" dirty="0"/>
              <a:t>Nejsou uskutečňovány žádné oficiální zásahy</a:t>
            </a:r>
          </a:p>
          <a:p>
            <a:pPr lvl="1"/>
            <a:r>
              <a:rPr lang="cs-CZ" altLang="cs-CZ" sz="1600" dirty="0"/>
              <a:t>Vyžaduje malé nebo žádné oficiální devizové rezervy</a:t>
            </a:r>
          </a:p>
          <a:p>
            <a:pPr lvl="1"/>
            <a:r>
              <a:rPr lang="cs-CZ" altLang="cs-CZ" sz="1600" dirty="0"/>
              <a:t>Tento režim neomezuje měnovou politiku</a:t>
            </a:r>
          </a:p>
          <a:p>
            <a:endParaRPr lang="en-US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cs-CZ" dirty="0">
                <a:solidFill>
                  <a:srgbClr val="000000"/>
                </a:solidFill>
              </a:rPr>
              <a:t>statní</a:t>
            </a:r>
            <a:r>
              <a:rPr lang="en-US" dirty="0">
                <a:solidFill>
                  <a:srgbClr val="000000"/>
                </a:solidFill>
              </a:rPr>
              <a:t> floating </a:t>
            </a:r>
            <a:r>
              <a:rPr lang="cs-CZ" dirty="0">
                <a:solidFill>
                  <a:srgbClr val="000000"/>
                </a:solidFill>
              </a:rPr>
              <a:t>režimy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režimy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devizových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83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059582"/>
            <a:ext cx="849694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/>
              <a:t>Fixní kurzy představují stabilitu v mezinárodních cenách k uskutečňování obchodu </a:t>
            </a:r>
          </a:p>
          <a:p>
            <a:r>
              <a:rPr lang="cs-CZ" altLang="cs-CZ" sz="2000" dirty="0"/>
              <a:t>Fixní kurzy eliminují devizové riziko </a:t>
            </a:r>
          </a:p>
          <a:p>
            <a:r>
              <a:rPr lang="en-US" altLang="cs-CZ" sz="2000" dirty="0" err="1"/>
              <a:t>Fixní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směnné</a:t>
            </a:r>
            <a:r>
              <a:rPr lang="en-US" altLang="cs-CZ" sz="2000" dirty="0"/>
              <a:t> </a:t>
            </a:r>
            <a:r>
              <a:rPr lang="en-US" altLang="cs-CZ" sz="2000" dirty="0" err="1"/>
              <a:t>kurzy</a:t>
            </a:r>
            <a:r>
              <a:rPr lang="en-US" altLang="cs-CZ" sz="2000" dirty="0"/>
              <a:t> </a:t>
            </a:r>
            <a:r>
              <a:rPr lang="en-US" altLang="cs-CZ" sz="2000" dirty="0" err="1"/>
              <a:t>jsou</a:t>
            </a:r>
            <a:r>
              <a:rPr lang="en-US" altLang="cs-CZ" sz="2000" dirty="0"/>
              <a:t> v </a:t>
            </a:r>
            <a:r>
              <a:rPr lang="en-US" altLang="cs-CZ" sz="2000" dirty="0" err="1"/>
              <a:t>podstatě</a:t>
            </a:r>
            <a:r>
              <a:rPr lang="en-US" altLang="cs-CZ" sz="2000" dirty="0"/>
              <a:t> </a:t>
            </a:r>
            <a:r>
              <a:rPr lang="en-US" altLang="cs-CZ" sz="2000" dirty="0" err="1"/>
              <a:t>protiinflační</a:t>
            </a:r>
            <a:r>
              <a:rPr lang="en-US" altLang="cs-CZ" sz="2000" dirty="0"/>
              <a:t> a </a:t>
            </a:r>
            <a:r>
              <a:rPr lang="en-US" altLang="cs-CZ" sz="2000" dirty="0" err="1"/>
              <a:t>vyžadují</a:t>
            </a:r>
            <a:r>
              <a:rPr lang="en-US" altLang="cs-CZ" sz="2000" dirty="0"/>
              <a:t>, aby se </a:t>
            </a:r>
            <a:r>
              <a:rPr lang="en-US" altLang="cs-CZ" sz="2000" dirty="0" err="1"/>
              <a:t>země</a:t>
            </a:r>
            <a:r>
              <a:rPr lang="en-US" altLang="cs-CZ" sz="2000" dirty="0"/>
              <a:t> </a:t>
            </a:r>
            <a:r>
              <a:rPr lang="en-US" altLang="cs-CZ" sz="2000" dirty="0" err="1"/>
              <a:t>řídila</a:t>
            </a:r>
            <a:r>
              <a:rPr lang="en-US" altLang="cs-CZ" sz="2000" dirty="0"/>
              <a:t> </a:t>
            </a:r>
            <a:r>
              <a:rPr lang="en-US" altLang="cs-CZ" sz="2000" dirty="0" err="1"/>
              <a:t>restriktivní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měnovou</a:t>
            </a:r>
            <a:r>
              <a:rPr lang="en-US" altLang="cs-CZ" sz="2000" dirty="0"/>
              <a:t> a </a:t>
            </a:r>
            <a:r>
              <a:rPr lang="en-US" altLang="cs-CZ" sz="2000" dirty="0" err="1"/>
              <a:t>fiskální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politikou</a:t>
            </a:r>
            <a:endParaRPr lang="cs-CZ" altLang="cs-CZ" sz="2000" dirty="0"/>
          </a:p>
          <a:p>
            <a:r>
              <a:rPr lang="en-US" altLang="cs-CZ" sz="2000" dirty="0" err="1"/>
              <a:t>Režimy</a:t>
            </a:r>
            <a:r>
              <a:rPr lang="en-US" altLang="cs-CZ" sz="2000" dirty="0"/>
              <a:t> </a:t>
            </a:r>
            <a:r>
              <a:rPr lang="en-US" altLang="cs-CZ" sz="2000" dirty="0" err="1"/>
              <a:t>fixních</a:t>
            </a:r>
            <a:r>
              <a:rPr lang="en-US" altLang="cs-CZ" sz="2000" dirty="0"/>
              <a:t> </a:t>
            </a:r>
            <a:r>
              <a:rPr lang="cs-CZ" altLang="cs-CZ" sz="2000" dirty="0"/>
              <a:t>devizových </a:t>
            </a:r>
            <a:r>
              <a:rPr lang="en-US" altLang="cs-CZ" sz="2000" dirty="0" err="1"/>
              <a:t>kurzů</a:t>
            </a:r>
            <a:r>
              <a:rPr lang="en-US" altLang="cs-CZ" sz="2000" dirty="0"/>
              <a:t> </a:t>
            </a:r>
            <a:r>
              <a:rPr lang="en-US" altLang="cs-CZ" sz="2000" dirty="0" err="1"/>
              <a:t>vyžadují</a:t>
            </a:r>
            <a:r>
              <a:rPr lang="en-US" altLang="cs-CZ" sz="2000" dirty="0"/>
              <a:t>, aby </a:t>
            </a:r>
            <a:r>
              <a:rPr lang="en-US" altLang="cs-CZ" sz="2000" dirty="0" err="1"/>
              <a:t>centrální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banky</a:t>
            </a:r>
            <a:r>
              <a:rPr lang="en-US" altLang="cs-CZ" sz="2000" dirty="0"/>
              <a:t> </a:t>
            </a:r>
            <a:r>
              <a:rPr lang="en-US" altLang="cs-CZ" sz="2000" dirty="0" err="1"/>
              <a:t>udržovaly</a:t>
            </a:r>
            <a:r>
              <a:rPr lang="en-US" altLang="cs-CZ" sz="2000" dirty="0"/>
              <a:t> </a:t>
            </a:r>
            <a:r>
              <a:rPr lang="en-US" altLang="cs-CZ" sz="2000" dirty="0" err="1"/>
              <a:t>velké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množství</a:t>
            </a:r>
            <a:r>
              <a:rPr lang="en-US" altLang="cs-CZ" sz="2000" dirty="0"/>
              <a:t> </a:t>
            </a:r>
            <a:r>
              <a:rPr lang="cs-CZ" altLang="cs-CZ" sz="2000" dirty="0"/>
              <a:t>devizových</a:t>
            </a:r>
            <a:r>
              <a:rPr lang="en-US" altLang="cs-CZ" sz="2000" dirty="0"/>
              <a:t> </a:t>
            </a:r>
            <a:r>
              <a:rPr lang="en-US" altLang="cs-CZ" sz="2000" dirty="0" err="1"/>
              <a:t>rezerv</a:t>
            </a:r>
            <a:r>
              <a:rPr lang="en-US" altLang="cs-CZ" sz="2000" dirty="0"/>
              <a:t> </a:t>
            </a:r>
            <a:r>
              <a:rPr lang="en-US" altLang="cs-CZ" sz="2000" dirty="0" err="1"/>
              <a:t>určených</a:t>
            </a:r>
            <a:r>
              <a:rPr lang="en-US" altLang="cs-CZ" sz="2000" dirty="0"/>
              <a:t> k </a:t>
            </a:r>
            <a:r>
              <a:rPr lang="cs-CZ" altLang="cs-CZ" sz="2000" dirty="0"/>
              <a:t>příležitostné </a:t>
            </a:r>
            <a:r>
              <a:rPr lang="en-US" altLang="cs-CZ" sz="2000" dirty="0" err="1"/>
              <a:t>ochraně</a:t>
            </a:r>
            <a:r>
              <a:rPr lang="en-US" altLang="cs-CZ" sz="2000" dirty="0"/>
              <a:t> </a:t>
            </a:r>
            <a:r>
              <a:rPr lang="en-US" altLang="cs-CZ" sz="2000" dirty="0" err="1"/>
              <a:t>fixní</a:t>
            </a:r>
            <a:r>
              <a:rPr lang="cs-CZ" altLang="cs-CZ" sz="2000" dirty="0"/>
              <a:t>ho</a:t>
            </a:r>
            <a:r>
              <a:rPr lang="en-US" altLang="cs-CZ" sz="2000" dirty="0"/>
              <a:t> </a:t>
            </a:r>
            <a:r>
              <a:rPr lang="cs-CZ" altLang="cs-CZ" sz="2000" dirty="0"/>
              <a:t>kurzu</a:t>
            </a:r>
          </a:p>
          <a:p>
            <a:r>
              <a:rPr lang="cs-CZ" altLang="cs-CZ" sz="2000" dirty="0"/>
              <a:t>Fixní devizové kurzy svazují centrální banku při prosazování měnové politiky</a:t>
            </a:r>
            <a:endParaRPr lang="en-US" altLang="cs-CZ" sz="2000" dirty="0"/>
          </a:p>
          <a:p>
            <a:r>
              <a:rPr lang="cs-CZ" altLang="cs-CZ" sz="2000" dirty="0"/>
              <a:t>Fixní kurzy, můžou být udržovány v hodnotách, které jsou v rozporu s ekonomickými fundamenty země</a:t>
            </a:r>
          </a:p>
          <a:p>
            <a:endParaRPr lang="en-US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Fixní vs. flexibilní devizové kurzy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režimy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devizových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29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707654"/>
            <a:ext cx="6840760" cy="507703"/>
          </a:xfrm>
        </p:spPr>
        <p:txBody>
          <a:bodyPr/>
          <a:lstStyle/>
          <a:p>
            <a:pPr algn="ctr"/>
            <a:r>
              <a:rPr lang="cs-CZ" b="1" dirty="0"/>
              <a:t>???Na základě jakých faktorů by se měla rozhodovat centrální banka o vhodném režimu devizového kurzu???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režimy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devizových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0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/>
              <a:t>Nominální devizové kurzy </a:t>
            </a:r>
            <a:r>
              <a:rPr lang="en-US" altLang="cs-CZ" sz="2000" dirty="0"/>
              <a:t>vs. Re</a:t>
            </a:r>
            <a:r>
              <a:rPr lang="cs-CZ" altLang="cs-CZ" sz="2000" dirty="0"/>
              <a:t>á</a:t>
            </a:r>
            <a:r>
              <a:rPr lang="en-US" altLang="cs-CZ" sz="2000" dirty="0"/>
              <a:t>l</a:t>
            </a:r>
            <a:r>
              <a:rPr lang="cs-CZ" altLang="cs-CZ" sz="2000" dirty="0" err="1"/>
              <a:t>né</a:t>
            </a:r>
            <a:r>
              <a:rPr lang="en-US" altLang="cs-CZ" sz="2000" dirty="0"/>
              <a:t> </a:t>
            </a:r>
            <a:r>
              <a:rPr lang="cs-CZ" altLang="cs-CZ" sz="2000" dirty="0"/>
              <a:t>devizové kurzy</a:t>
            </a:r>
            <a:endParaRPr lang="en-US" altLang="cs-CZ" sz="2000" dirty="0"/>
          </a:p>
          <a:p>
            <a:pPr lvl="1"/>
            <a:r>
              <a:rPr lang="cs-CZ" altLang="cs-CZ" sz="1600" dirty="0"/>
              <a:t>Zatímco nominální devizový kurz vyjadřuje relativní cenu měn, reálný devizový kurz zahrnuje relativní cenové hladiny a vyjadřuje kupní sílu měn</a:t>
            </a:r>
          </a:p>
          <a:p>
            <a:r>
              <a:rPr lang="cs-CZ" altLang="cs-CZ" sz="2000" dirty="0"/>
              <a:t>Bilaterální devizové kurzy</a:t>
            </a:r>
            <a:r>
              <a:rPr lang="en-US" altLang="cs-CZ" sz="2000" dirty="0"/>
              <a:t> vs. </a:t>
            </a:r>
            <a:r>
              <a:rPr lang="cs-CZ" altLang="cs-CZ" sz="2000" dirty="0"/>
              <a:t>Efektivní devizové kurzy</a:t>
            </a:r>
            <a:endParaRPr lang="en-US" altLang="cs-CZ" sz="2000" dirty="0"/>
          </a:p>
          <a:p>
            <a:pPr lvl="1"/>
            <a:r>
              <a:rPr lang="cs-CZ" altLang="cs-CZ" sz="1600" dirty="0"/>
              <a:t>Zatímco bilaterální devizový kurz vyjadřuje relativní cenu dvou měn, efektivní devizový kurz vyjadřuje hodnotu měny vůči koši měn</a:t>
            </a:r>
          </a:p>
          <a:p>
            <a:r>
              <a:rPr lang="en-US" altLang="cs-CZ" sz="2000" dirty="0" err="1"/>
              <a:t>Nomin</a:t>
            </a:r>
            <a:r>
              <a:rPr lang="cs-CZ" altLang="cs-CZ" sz="2000" dirty="0" err="1"/>
              <a:t>ální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bilater</a:t>
            </a:r>
            <a:r>
              <a:rPr lang="cs-CZ" altLang="cs-CZ" sz="2000" dirty="0" err="1"/>
              <a:t>ální</a:t>
            </a:r>
            <a:r>
              <a:rPr lang="en-US" altLang="cs-CZ" sz="2000" dirty="0"/>
              <a:t> </a:t>
            </a:r>
            <a:r>
              <a:rPr lang="cs-CZ" altLang="cs-CZ" sz="2000" dirty="0"/>
              <a:t>devizové kurzy</a:t>
            </a:r>
            <a:endParaRPr lang="en-US" altLang="cs-CZ" sz="2000" dirty="0"/>
          </a:p>
          <a:p>
            <a:r>
              <a:rPr lang="en-US" altLang="cs-CZ" sz="2000" dirty="0"/>
              <a:t>Re</a:t>
            </a:r>
            <a:r>
              <a:rPr lang="cs-CZ" altLang="cs-CZ" sz="2000" dirty="0" err="1"/>
              <a:t>ální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bilater</a:t>
            </a:r>
            <a:r>
              <a:rPr lang="cs-CZ" altLang="cs-CZ" sz="2000" dirty="0" err="1"/>
              <a:t>ální</a:t>
            </a:r>
            <a:r>
              <a:rPr lang="en-US" altLang="cs-CZ" sz="2000" dirty="0"/>
              <a:t> </a:t>
            </a:r>
            <a:r>
              <a:rPr lang="cs-CZ" altLang="cs-CZ" sz="2000" dirty="0"/>
              <a:t>devizové kurzy</a:t>
            </a:r>
            <a:endParaRPr lang="en-US" altLang="cs-CZ" sz="2000" dirty="0"/>
          </a:p>
          <a:p>
            <a:r>
              <a:rPr lang="en-US" altLang="cs-CZ" sz="2000" dirty="0" err="1"/>
              <a:t>Nomin</a:t>
            </a:r>
            <a:r>
              <a:rPr lang="cs-CZ" altLang="cs-CZ" sz="2000" dirty="0" err="1"/>
              <a:t>ální</a:t>
            </a:r>
            <a:r>
              <a:rPr lang="en-US" altLang="cs-CZ" sz="2000" dirty="0"/>
              <a:t> </a:t>
            </a:r>
            <a:r>
              <a:rPr lang="cs-CZ" altLang="cs-CZ" sz="2000" dirty="0"/>
              <a:t>efektivní devizové kurzy  </a:t>
            </a:r>
            <a:endParaRPr lang="en-US" altLang="cs-CZ" sz="2000" dirty="0"/>
          </a:p>
          <a:p>
            <a:r>
              <a:rPr lang="en-US" altLang="cs-CZ" sz="2000" dirty="0"/>
              <a:t>Re</a:t>
            </a:r>
            <a:r>
              <a:rPr lang="cs-CZ" altLang="cs-CZ" sz="2000" dirty="0"/>
              <a:t>á</a:t>
            </a:r>
            <a:r>
              <a:rPr lang="en-US" altLang="cs-CZ" sz="2000" dirty="0"/>
              <a:t>l</a:t>
            </a:r>
            <a:r>
              <a:rPr lang="cs-CZ" altLang="cs-CZ" sz="2000" dirty="0"/>
              <a:t>ní efektivní devizové kurzy</a:t>
            </a:r>
            <a:endParaRPr lang="en-US" altLang="cs-CZ" sz="2000" dirty="0"/>
          </a:p>
          <a:p>
            <a:endParaRPr lang="en-US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Základní typy devizových kurzů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režimy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devizových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40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0825" y="1059582"/>
            <a:ext cx="86868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4000" b="1" i="1" dirty="0">
                <a:solidFill>
                  <a:srgbClr val="00544D"/>
                </a:solidFill>
                <a:latin typeface="+mj-lt"/>
              </a:rPr>
              <a:t>Děkuji za pozornost</a:t>
            </a:r>
            <a:br>
              <a:rPr lang="cs-CZ" altLang="cs-CZ" sz="4000" b="1" i="1" dirty="0">
                <a:solidFill>
                  <a:srgbClr val="00544D"/>
                </a:solidFill>
                <a:latin typeface="Arial" panose="020B0604020202020204" pitchFamily="34" charset="0"/>
              </a:rPr>
            </a:br>
            <a:br>
              <a:rPr lang="cs-CZ" altLang="cs-CZ" sz="4000" b="1" i="1" dirty="0">
                <a:solidFill>
                  <a:srgbClr val="00544D"/>
                </a:solidFill>
                <a:latin typeface="Arial" panose="020B0604020202020204" pitchFamily="34" charset="0"/>
              </a:rPr>
            </a:br>
            <a:r>
              <a:rPr lang="cs-CZ" altLang="cs-CZ" sz="4000" b="1" i="1" dirty="0">
                <a:solidFill>
                  <a:srgbClr val="00544D"/>
                </a:solidFill>
                <a:latin typeface="Wingdings" panose="05000000000000000000" pitchFamily="2" charset="2"/>
              </a:rPr>
              <a:t>J</a:t>
            </a:r>
            <a:endParaRPr lang="cs-CZ" altLang="cs-CZ" sz="4000" b="1" i="1" dirty="0">
              <a:solidFill>
                <a:srgbClr val="00544D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7638" y="1706661"/>
            <a:ext cx="86868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br>
              <a:rPr lang="cs-CZ" altLang="cs-CZ" sz="2400" i="1" dirty="0">
                <a:solidFill>
                  <a:srgbClr val="00544D"/>
                </a:solidFill>
                <a:latin typeface="Arial" panose="020B0604020202020204" pitchFamily="34" charset="0"/>
              </a:rPr>
            </a:br>
            <a:r>
              <a:rPr lang="cs-CZ" altLang="cs-CZ" sz="2400" i="1">
                <a:solidFill>
                  <a:srgbClr val="00544D"/>
                </a:solidFill>
                <a:latin typeface="Arial" panose="020B0604020202020204" pitchFamily="34" charset="0"/>
              </a:rPr>
              <a:t>        </a:t>
            </a:r>
            <a:endParaRPr lang="cs-CZ" altLang="cs-CZ" sz="2400" i="1" dirty="0">
              <a:solidFill>
                <a:srgbClr val="00544D"/>
              </a:solidFill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>
          <a:xfrm flipV="1">
            <a:off x="7827217" y="195014"/>
            <a:ext cx="1224136" cy="864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rev="1"/>
      <p:bldP spid="4" grpId="0" build="allAtOnce" rev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/>
              <a:t>Nejběžnější typ devizových kurzů </a:t>
            </a:r>
            <a:endParaRPr lang="en-US" altLang="cs-CZ" sz="2000" dirty="0"/>
          </a:p>
          <a:p>
            <a:r>
              <a:rPr lang="cs-CZ" altLang="cs-CZ" sz="2000" dirty="0"/>
              <a:t>Devizový kurz, při kterém může být měna jedné země vyměněna za měnu jiné země</a:t>
            </a:r>
            <a:endParaRPr lang="en-US" altLang="cs-CZ" sz="2000" dirty="0"/>
          </a:p>
          <a:p>
            <a:r>
              <a:rPr lang="en-US" altLang="cs-CZ" sz="2000" dirty="0" err="1"/>
              <a:t>Nejčastěji</a:t>
            </a:r>
            <a:r>
              <a:rPr lang="en-US" altLang="cs-CZ" sz="2000" dirty="0"/>
              <a:t> </a:t>
            </a:r>
            <a:r>
              <a:rPr lang="en-US" altLang="cs-CZ" sz="2000" dirty="0" err="1"/>
              <a:t>uváděný</a:t>
            </a:r>
            <a:r>
              <a:rPr lang="en-US" altLang="cs-CZ" sz="2000" dirty="0"/>
              <a:t> </a:t>
            </a:r>
            <a:r>
              <a:rPr lang="en-US" altLang="cs-CZ" sz="2000" dirty="0" err="1"/>
              <a:t>jako</a:t>
            </a:r>
            <a:r>
              <a:rPr lang="en-US" altLang="cs-CZ" sz="2000" dirty="0"/>
              <a:t> </a:t>
            </a:r>
            <a:r>
              <a:rPr lang="en-US" altLang="cs-CZ" sz="2000" dirty="0" err="1"/>
              <a:t>cena</a:t>
            </a:r>
            <a:r>
              <a:rPr lang="en-US" altLang="cs-CZ" sz="2000" dirty="0"/>
              <a:t> </a:t>
            </a:r>
            <a:r>
              <a:rPr lang="en-US" altLang="cs-CZ" sz="2000" dirty="0" err="1"/>
              <a:t>jedné</a:t>
            </a:r>
            <a:r>
              <a:rPr lang="en-US" altLang="cs-CZ" sz="2000" dirty="0"/>
              <a:t> </a:t>
            </a:r>
            <a:r>
              <a:rPr lang="en-US" altLang="cs-CZ" sz="2000" dirty="0" err="1"/>
              <a:t>zahraniční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měnov</a:t>
            </a:r>
            <a:r>
              <a:rPr lang="cs-CZ" altLang="cs-CZ" sz="2000" dirty="0"/>
              <a:t>é</a:t>
            </a:r>
            <a:r>
              <a:rPr lang="en-US" altLang="cs-CZ" sz="2000" dirty="0"/>
              <a:t> </a:t>
            </a:r>
            <a:r>
              <a:rPr lang="en-US" altLang="cs-CZ" sz="2000" dirty="0" err="1"/>
              <a:t>jednotk</a:t>
            </a:r>
            <a:r>
              <a:rPr lang="cs-CZ" altLang="cs-CZ" sz="2000" dirty="0"/>
              <a:t>y</a:t>
            </a:r>
            <a:r>
              <a:rPr lang="en-US" altLang="cs-CZ" sz="2000" dirty="0"/>
              <a:t> v </a:t>
            </a:r>
            <a:r>
              <a:rPr lang="en-US" altLang="cs-CZ" sz="2000" dirty="0" err="1"/>
              <a:t>jednotkách</a:t>
            </a:r>
            <a:r>
              <a:rPr lang="en-US" altLang="cs-CZ" sz="2000" dirty="0"/>
              <a:t> </a:t>
            </a:r>
            <a:r>
              <a:rPr lang="en-US" altLang="cs-CZ" sz="2000" dirty="0" err="1"/>
              <a:t>domácí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měny</a:t>
            </a:r>
            <a:endParaRPr lang="cs-CZ" altLang="cs-CZ" sz="2000" dirty="0"/>
          </a:p>
          <a:p>
            <a:r>
              <a:rPr lang="en-US" altLang="cs-CZ" sz="2000" dirty="0" err="1"/>
              <a:t>Důležit</a:t>
            </a:r>
            <a:r>
              <a:rPr lang="cs-CZ" altLang="cs-CZ" sz="2000" dirty="0"/>
              <a:t>ý</a:t>
            </a:r>
            <a:r>
              <a:rPr lang="en-US" altLang="cs-CZ" sz="2000" dirty="0"/>
              <a:t> pro </a:t>
            </a:r>
            <a:r>
              <a:rPr lang="en-US" altLang="cs-CZ" sz="2000" dirty="0" err="1"/>
              <a:t>mezinárodní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obchod</a:t>
            </a:r>
            <a:r>
              <a:rPr lang="en-US" altLang="cs-CZ" sz="2000" dirty="0"/>
              <a:t>, </a:t>
            </a:r>
            <a:r>
              <a:rPr lang="en-US" altLang="cs-CZ" sz="2000" dirty="0" err="1"/>
              <a:t>srovnání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cen</a:t>
            </a:r>
            <a:r>
              <a:rPr lang="en-US" altLang="cs-CZ" sz="2000" dirty="0"/>
              <a:t>, </a:t>
            </a:r>
            <a:r>
              <a:rPr lang="en-US" altLang="cs-CZ" sz="2000" dirty="0" err="1"/>
              <a:t>zúčtování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mezinárodních</a:t>
            </a:r>
            <a:r>
              <a:rPr lang="en-US" altLang="cs-CZ" sz="2000" dirty="0"/>
              <a:t> </a:t>
            </a:r>
            <a:r>
              <a:rPr lang="en-US" altLang="cs-CZ" sz="2000" dirty="0" err="1"/>
              <a:t>transakcí</a:t>
            </a:r>
            <a:endParaRPr lang="en-US" altLang="cs-CZ" sz="2000" dirty="0"/>
          </a:p>
          <a:p>
            <a:r>
              <a:rPr lang="cs-CZ" altLang="cs-CZ" sz="2000" dirty="0"/>
              <a:t>Změna devizového kurzu</a:t>
            </a:r>
            <a:endParaRPr lang="en-US" altLang="cs-CZ" sz="2000" dirty="0"/>
          </a:p>
          <a:p>
            <a:endParaRPr lang="en-US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Nomin</a:t>
            </a:r>
            <a:r>
              <a:rPr lang="cs-CZ" dirty="0" err="1">
                <a:solidFill>
                  <a:srgbClr val="000000"/>
                </a:solidFill>
              </a:rPr>
              <a:t>ální</a:t>
            </a:r>
            <a:r>
              <a:rPr lang="cs-CZ" dirty="0">
                <a:solidFill>
                  <a:srgbClr val="000000"/>
                </a:solidFill>
              </a:rPr>
              <a:t> bilaterální devizový kurz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režimy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devizových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804030"/>
              </p:ext>
            </p:extLst>
          </p:nvPr>
        </p:nvGraphicFramePr>
        <p:xfrm>
          <a:off x="827583" y="3939902"/>
          <a:ext cx="224919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Rovnice" r:id="rId5" imgW="1498320" imgH="431640" progId="Equation.3">
                  <p:embed/>
                </p:oleObj>
              </mc:Choice>
              <mc:Fallback>
                <p:oleObj name="Rovnice" r:id="rId5" imgW="14983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583" y="3939902"/>
                        <a:ext cx="2249191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6284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8640961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Devizové kurzy ČNB </a:t>
            </a:r>
            <a:br>
              <a:rPr lang="cs-CZ" dirty="0">
                <a:solidFill>
                  <a:srgbClr val="000000"/>
                </a:solidFill>
              </a:rPr>
            </a:br>
            <a:br>
              <a:rPr lang="cs-CZ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(1</a:t>
            </a:r>
            <a:r>
              <a:rPr lang="cs-CZ" sz="1600" dirty="0">
                <a:solidFill>
                  <a:srgbClr val="000000"/>
                </a:solidFill>
              </a:rPr>
              <a:t>0</a:t>
            </a:r>
            <a:r>
              <a:rPr lang="en-US" sz="1600" dirty="0">
                <a:solidFill>
                  <a:srgbClr val="000000"/>
                </a:solidFill>
              </a:rPr>
              <a:t>/</a:t>
            </a:r>
            <a:r>
              <a:rPr lang="cs-CZ" sz="1600" dirty="0">
                <a:solidFill>
                  <a:srgbClr val="000000"/>
                </a:solidFill>
              </a:rPr>
              <a:t>11</a:t>
            </a:r>
            <a:r>
              <a:rPr lang="en-US" sz="1600" dirty="0">
                <a:solidFill>
                  <a:srgbClr val="000000"/>
                </a:solidFill>
              </a:rPr>
              <a:t>/20</a:t>
            </a:r>
            <a:r>
              <a:rPr lang="cs-CZ" sz="1600" dirty="0">
                <a:solidFill>
                  <a:srgbClr val="000000"/>
                </a:solidFill>
              </a:rPr>
              <a:t>20</a:t>
            </a:r>
            <a:r>
              <a:rPr lang="en-US" sz="1600" dirty="0">
                <a:solidFill>
                  <a:srgbClr val="000000"/>
                </a:solidFill>
              </a:rPr>
              <a:t> a</a:t>
            </a:r>
            <a:r>
              <a:rPr lang="cs-CZ" sz="1600" dirty="0">
                <a:solidFill>
                  <a:srgbClr val="000000"/>
                </a:solidFill>
              </a:rPr>
              <a:t> 10</a:t>
            </a:r>
            <a:r>
              <a:rPr lang="en-US" sz="1600" dirty="0">
                <a:solidFill>
                  <a:srgbClr val="000000"/>
                </a:solidFill>
              </a:rPr>
              <a:t>/</a:t>
            </a:r>
            <a:r>
              <a:rPr lang="cs-CZ" sz="1600" dirty="0">
                <a:solidFill>
                  <a:srgbClr val="000000"/>
                </a:solidFill>
              </a:rPr>
              <a:t>11</a:t>
            </a:r>
            <a:r>
              <a:rPr lang="en-US" sz="1600" dirty="0">
                <a:solidFill>
                  <a:srgbClr val="000000"/>
                </a:solidFill>
              </a:rPr>
              <a:t>/20</a:t>
            </a:r>
            <a:r>
              <a:rPr lang="cs-CZ" sz="1600" dirty="0">
                <a:solidFill>
                  <a:srgbClr val="000000"/>
                </a:solidFill>
              </a:rPr>
              <a:t>21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  <a:br>
              <a:rPr lang="cs-CZ" sz="1600" dirty="0">
                <a:solidFill>
                  <a:srgbClr val="000000"/>
                </a:solidFill>
              </a:rPr>
            </a:br>
            <a:r>
              <a:rPr lang="cs-CZ" sz="400" dirty="0">
                <a:solidFill>
                  <a:srgbClr val="000000"/>
                </a:solidFill>
              </a:rPr>
              <a:t>https://www.cnb.cz/cs/financni-trhy/devizovy-trh/kurzy-devizoveho-trhu/kurzy-devizoveho-trhu</a:t>
            </a:r>
            <a:r>
              <a:rPr lang="cs-CZ" sz="1000" dirty="0">
                <a:solidFill>
                  <a:srgbClr val="000000"/>
                </a:solidFill>
              </a:rPr>
              <a:t>/</a:t>
            </a:r>
            <a:br>
              <a:rPr lang="cs-CZ" sz="1000" dirty="0">
                <a:solidFill>
                  <a:srgbClr val="000000"/>
                </a:solidFill>
              </a:rPr>
            </a:b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režimy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devizových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9574600B-3FAB-4D7A-849E-B6D12552F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322475"/>
              </p:ext>
            </p:extLst>
          </p:nvPr>
        </p:nvGraphicFramePr>
        <p:xfrm>
          <a:off x="3625850" y="123478"/>
          <a:ext cx="5410646" cy="4735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974">
                  <a:extLst>
                    <a:ext uri="{9D8B030D-6E8A-4147-A177-3AD203B41FA5}">
                      <a16:colId xmlns:a16="http://schemas.microsoft.com/office/drawing/2014/main" val="2849797097"/>
                    </a:ext>
                  </a:extLst>
                </a:gridCol>
                <a:gridCol w="754974">
                  <a:extLst>
                    <a:ext uri="{9D8B030D-6E8A-4147-A177-3AD203B41FA5}">
                      <a16:colId xmlns:a16="http://schemas.microsoft.com/office/drawing/2014/main" val="2115891106"/>
                    </a:ext>
                  </a:extLst>
                </a:gridCol>
                <a:gridCol w="754974">
                  <a:extLst>
                    <a:ext uri="{9D8B030D-6E8A-4147-A177-3AD203B41FA5}">
                      <a16:colId xmlns:a16="http://schemas.microsoft.com/office/drawing/2014/main" val="3331799190"/>
                    </a:ext>
                  </a:extLst>
                </a:gridCol>
                <a:gridCol w="754974">
                  <a:extLst>
                    <a:ext uri="{9D8B030D-6E8A-4147-A177-3AD203B41FA5}">
                      <a16:colId xmlns:a16="http://schemas.microsoft.com/office/drawing/2014/main" val="2910520249"/>
                    </a:ext>
                  </a:extLst>
                </a:gridCol>
                <a:gridCol w="1195375">
                  <a:extLst>
                    <a:ext uri="{9D8B030D-6E8A-4147-A177-3AD203B41FA5}">
                      <a16:colId xmlns:a16="http://schemas.microsoft.com/office/drawing/2014/main" val="1181430080"/>
                    </a:ext>
                  </a:extLst>
                </a:gridCol>
                <a:gridCol w="1195375">
                  <a:extLst>
                    <a:ext uri="{9D8B030D-6E8A-4147-A177-3AD203B41FA5}">
                      <a16:colId xmlns:a16="http://schemas.microsoft.com/office/drawing/2014/main" val="3984298288"/>
                    </a:ext>
                  </a:extLst>
                </a:gridCol>
              </a:tblGrid>
              <a:tr h="1926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země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měna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množství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kód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kurz 10.11.2020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kurz 10.11.2021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238281771"/>
                  </a:ext>
                </a:extLst>
              </a:tr>
              <a:tr h="1016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Austrálie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dolar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AUD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16,286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16,06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3483721108"/>
                  </a:ext>
                </a:extLst>
              </a:tr>
              <a:tr h="1016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Brazílie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real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BRL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4,16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4,003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1815898689"/>
                  </a:ext>
                </a:extLst>
              </a:tr>
              <a:tr h="1016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Bulharsko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lev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BGN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13,515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12,891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1073713808"/>
                  </a:ext>
                </a:extLst>
              </a:tr>
              <a:tr h="1926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Čína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žen-min-pi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CNY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3,386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3,414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1604108424"/>
                  </a:ext>
                </a:extLst>
              </a:tr>
              <a:tr h="1016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Dánsko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koruna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DKK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3,55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3,39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2527778497"/>
                  </a:ext>
                </a:extLst>
              </a:tr>
              <a:tr h="1016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EMU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euro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EUR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26,431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25,21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1576414123"/>
                  </a:ext>
                </a:extLst>
              </a:tr>
              <a:tr h="1016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Filipíny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peso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100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PHP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46,337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43,577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3962960475"/>
                  </a:ext>
                </a:extLst>
              </a:tr>
              <a:tr h="1016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Hongkong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dolar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HKD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2,887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2,8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2326301501"/>
                  </a:ext>
                </a:extLst>
              </a:tr>
              <a:tr h="1676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Chorvatsko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kuna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HRK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3,495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3,354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3043353695"/>
                  </a:ext>
                </a:extLst>
              </a:tr>
              <a:tr h="1016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Indie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rupie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100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INR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30,153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29,357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1644106515"/>
                  </a:ext>
                </a:extLst>
              </a:tr>
              <a:tr h="1016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Indonesie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rupie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1000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IDR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1,594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1,531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372024642"/>
                  </a:ext>
                </a:extLst>
              </a:tr>
              <a:tr h="1016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Island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koruna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100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ISK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16,285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16,762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381613764"/>
                  </a:ext>
                </a:extLst>
              </a:tr>
              <a:tr h="1926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Izrael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nový šekel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ILS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6,628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7,016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26892051"/>
                  </a:ext>
                </a:extLst>
              </a:tr>
              <a:tr h="1016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Japonsko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jen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100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JPY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21,259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19,261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784320294"/>
                  </a:ext>
                </a:extLst>
              </a:tr>
              <a:tr h="1676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Jižní Afrika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rand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ZAR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1,44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1,438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3954849637"/>
                  </a:ext>
                </a:extLst>
              </a:tr>
              <a:tr h="1016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Kanada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dolar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CAD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17,176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17,539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4282863253"/>
                  </a:ext>
                </a:extLst>
              </a:tr>
              <a:tr h="1676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Korejská republika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won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100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KRW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2,004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1,85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3159622366"/>
                  </a:ext>
                </a:extLst>
              </a:tr>
              <a:tr h="1016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Maďarsko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forint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100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HUF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7,397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6,961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3292164879"/>
                  </a:ext>
                </a:extLst>
              </a:tr>
              <a:tr h="1016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Malajsie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ringgit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MYR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5,433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5,252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600466352"/>
                  </a:ext>
                </a:extLst>
              </a:tr>
              <a:tr h="1016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Mexiko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peso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MXN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1,096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1,071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4006598563"/>
                  </a:ext>
                </a:extLst>
              </a:tr>
              <a:tr h="1016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MMF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ZPČ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XDR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31,902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30,792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1106309398"/>
                  </a:ext>
                </a:extLst>
              </a:tr>
              <a:tr h="1016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Norsko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koruna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NOK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2,48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2,551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3327855338"/>
                  </a:ext>
                </a:extLst>
              </a:tr>
              <a:tr h="1676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Nový Zéland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dolar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NZD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15,284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15,481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2260961495"/>
                  </a:ext>
                </a:extLst>
              </a:tr>
              <a:tr h="1016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Polsko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zlotý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PLN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5,875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5,466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799942286"/>
                  </a:ext>
                </a:extLst>
              </a:tr>
              <a:tr h="1676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Rumunsko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leu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RON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5,431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5,093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3381373060"/>
                  </a:ext>
                </a:extLst>
              </a:tr>
              <a:tr h="1016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Rusko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rubl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100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RUB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29,296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30,797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2331364318"/>
                  </a:ext>
                </a:extLst>
              </a:tr>
              <a:tr h="1016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Singapur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dolar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SGD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16,598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16,176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2615704977"/>
                  </a:ext>
                </a:extLst>
              </a:tr>
              <a:tr h="1016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Švédsko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koruna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SEK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2,591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2,53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1011228131"/>
                  </a:ext>
                </a:extLst>
              </a:tr>
              <a:tr h="1016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Švýcarsko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frank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CHF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24,435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23,885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1271548222"/>
                  </a:ext>
                </a:extLst>
              </a:tr>
              <a:tr h="1016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Thajsko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baht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100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THB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73,795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66,538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2062837099"/>
                  </a:ext>
                </a:extLst>
              </a:tr>
              <a:tr h="1016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Turecko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lira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TRY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2,707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2,22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387705348"/>
                  </a:ext>
                </a:extLst>
              </a:tr>
              <a:tr h="1016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USA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dolar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USD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22,389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21,815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1248662313"/>
                  </a:ext>
                </a:extLst>
              </a:tr>
              <a:tr h="1676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Velká Británie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27" marR="4127" marT="41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libra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GBP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29,647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effectLst/>
                        </a:rPr>
                        <a:t>29,469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7" marR="4127" marT="4127" marB="0" anchor="b"/>
                </a:tc>
                <a:extLst>
                  <a:ext uri="{0D108BD9-81ED-4DB2-BD59-A6C34878D82A}">
                    <a16:rowId xmlns:a16="http://schemas.microsoft.com/office/drawing/2014/main" val="3699223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6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08712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Vývoj vybraných devizových kurzů s CZK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756783" y="679797"/>
            <a:ext cx="1052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/>
              <a:t>CZK/EUR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756782" y="2747239"/>
            <a:ext cx="1052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/>
              <a:t>CZK/GBP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329721" y="689475"/>
            <a:ext cx="1052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/>
              <a:t>CZK/USD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331714" y="2747238"/>
            <a:ext cx="1052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/>
              <a:t>CZK/CHF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594A93-F5DE-485C-8559-6CDAC41959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400" t="12200" r="8263" b="36150"/>
          <a:stretch/>
        </p:blipFill>
        <p:spPr>
          <a:xfrm>
            <a:off x="221804" y="927789"/>
            <a:ext cx="4200049" cy="181944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4C0DADD-8089-4616-983F-076F5A97EF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13" t="19389" r="8263" b="26200"/>
          <a:stretch/>
        </p:blipFill>
        <p:spPr>
          <a:xfrm>
            <a:off x="4460098" y="948068"/>
            <a:ext cx="4683902" cy="181944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B0E807D-6C53-409F-86E4-6ACC34EA35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400" t="20128" r="9051" b="26200"/>
          <a:stretch/>
        </p:blipFill>
        <p:spPr>
          <a:xfrm>
            <a:off x="251519" y="3055014"/>
            <a:ext cx="4200049" cy="206727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55E7828-DD33-47EF-A3A9-ACE7BF2913A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613" t="20601" r="8263" b="27600"/>
          <a:stretch/>
        </p:blipFill>
        <p:spPr>
          <a:xfrm>
            <a:off x="4450154" y="3055013"/>
            <a:ext cx="4693846" cy="200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Vývoj vybraných devizových kurzů s USD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režimy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devizových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02" y="826877"/>
            <a:ext cx="73152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44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/>
              <a:t>Nominální bilaterální kurz vynásobený poměrem cenových hladin v zahraniční a domácí zemi</a:t>
            </a:r>
          </a:p>
          <a:p>
            <a:r>
              <a:rPr lang="cs-CZ" altLang="cs-CZ" sz="2000" dirty="0"/>
              <a:t>Informace o kupní síle měny</a:t>
            </a:r>
          </a:p>
          <a:p>
            <a:r>
              <a:rPr lang="cs-CZ" altLang="cs-CZ" sz="2000" dirty="0"/>
              <a:t>Cena měny vyjádřená ve zboží</a:t>
            </a:r>
          </a:p>
          <a:p>
            <a:r>
              <a:rPr lang="cs-CZ" altLang="cs-CZ" sz="2000" dirty="0"/>
              <a:t>Měřen a vykazován jako index</a:t>
            </a:r>
            <a:endParaRPr lang="en-US" altLang="cs-CZ" sz="2000" dirty="0"/>
          </a:p>
          <a:p>
            <a:pPr lvl="1"/>
            <a:r>
              <a:rPr lang="en-US" altLang="cs-CZ" sz="1600" dirty="0" err="1"/>
              <a:t>Poměr</a:t>
            </a:r>
            <a:r>
              <a:rPr lang="en-US" altLang="cs-CZ" sz="1600" dirty="0"/>
              <a:t> </a:t>
            </a:r>
            <a:r>
              <a:rPr lang="en-US" altLang="cs-CZ" sz="1600" dirty="0" err="1"/>
              <a:t>cen</a:t>
            </a:r>
            <a:r>
              <a:rPr lang="en-US" altLang="cs-CZ" sz="1600" dirty="0"/>
              <a:t> </a:t>
            </a:r>
            <a:r>
              <a:rPr lang="en-US" altLang="cs-CZ" sz="1600" dirty="0" err="1"/>
              <a:t>zahraničního</a:t>
            </a:r>
            <a:r>
              <a:rPr lang="en-US" altLang="cs-CZ" sz="1600" dirty="0"/>
              <a:t> a </a:t>
            </a:r>
            <a:r>
              <a:rPr lang="en-US" altLang="cs-CZ" sz="1600" dirty="0" err="1"/>
              <a:t>domácího</a:t>
            </a:r>
            <a:r>
              <a:rPr lang="en-US" altLang="cs-CZ" sz="1600" dirty="0"/>
              <a:t> </a:t>
            </a:r>
            <a:r>
              <a:rPr lang="en-US" altLang="cs-CZ" sz="1600" dirty="0" err="1"/>
              <a:t>zboží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vyjádřený</a:t>
            </a:r>
            <a:r>
              <a:rPr lang="en-US" altLang="cs-CZ" sz="1600" dirty="0"/>
              <a:t> v </a:t>
            </a:r>
            <a:r>
              <a:rPr lang="en-US" altLang="cs-CZ" sz="1600" dirty="0" err="1"/>
              <a:t>jednotkách</a:t>
            </a:r>
            <a:r>
              <a:rPr lang="en-US" altLang="cs-CZ" sz="1600" dirty="0"/>
              <a:t> </a:t>
            </a:r>
            <a:r>
              <a:rPr lang="en-US" altLang="cs-CZ" sz="1600" dirty="0" err="1"/>
              <a:t>domácí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měny</a:t>
            </a:r>
            <a:endParaRPr lang="cs-CZ" altLang="cs-CZ" sz="1600" dirty="0"/>
          </a:p>
          <a:p>
            <a:pPr lvl="1"/>
            <a:endParaRPr lang="en-US" altLang="cs-CZ" sz="1600" dirty="0"/>
          </a:p>
          <a:p>
            <a:endParaRPr lang="en-US" altLang="cs-CZ" sz="2000" dirty="0"/>
          </a:p>
          <a:p>
            <a:r>
              <a:rPr lang="en-US" altLang="cs-CZ" sz="2000" dirty="0" err="1"/>
              <a:t>Zvýšení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indexu</a:t>
            </a:r>
            <a:r>
              <a:rPr lang="en-US" altLang="cs-CZ" sz="2000" dirty="0"/>
              <a:t> </a:t>
            </a:r>
            <a:r>
              <a:rPr lang="en-US" altLang="cs-CZ" sz="2000" dirty="0" err="1"/>
              <a:t>znamená</a:t>
            </a:r>
            <a:r>
              <a:rPr lang="en-US" altLang="cs-CZ" sz="2000" dirty="0"/>
              <a:t> </a:t>
            </a:r>
            <a:r>
              <a:rPr lang="cs-CZ" altLang="cs-CZ" sz="2000" dirty="0"/>
              <a:t>reálné znehodnocení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domácí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měny</a:t>
            </a:r>
            <a:endParaRPr lang="en-US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Reálný bilaterální devizový kurz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režimy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devizových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875642"/>
              </p:ext>
            </p:extLst>
          </p:nvPr>
        </p:nvGraphicFramePr>
        <p:xfrm>
          <a:off x="1187624" y="3147814"/>
          <a:ext cx="1368152" cy="703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Rovnice" r:id="rId5" imgW="888840" imgH="457200" progId="Equation.3">
                  <p:embed/>
                </p:oleObj>
              </mc:Choice>
              <mc:Fallback>
                <p:oleObj name="Rovnice" r:id="rId5" imgW="888840" imgH="457200" progId="Equation.3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624" y="3147814"/>
                        <a:ext cx="1368152" cy="703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3129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Změny v reálných devizových kurzech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režimy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devizových</a:t>
            </a: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762883"/>
              </p:ext>
            </p:extLst>
          </p:nvPr>
        </p:nvGraphicFramePr>
        <p:xfrm>
          <a:off x="323528" y="1131590"/>
          <a:ext cx="8424936" cy="32209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500393612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1219235703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233852537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cs-CZ" sz="1500" noProof="0" dirty="0"/>
                        <a:t>Změna</a:t>
                      </a:r>
                      <a:endParaRPr lang="en-US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noProof="0" dirty="0" err="1"/>
                        <a:t>Intui</a:t>
                      </a:r>
                      <a:r>
                        <a:rPr lang="cs-CZ" sz="1500" noProof="0" dirty="0" err="1"/>
                        <a:t>ce</a:t>
                      </a:r>
                      <a:endParaRPr lang="en-US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E</a:t>
                      </a:r>
                      <a:r>
                        <a:rPr lang="cs-CZ" sz="1500" noProof="0" dirty="0" err="1"/>
                        <a:t>fekt</a:t>
                      </a:r>
                      <a:r>
                        <a:rPr lang="cs-CZ" sz="1500" noProof="0" dirty="0"/>
                        <a:t> v rovnici</a:t>
                      </a:r>
                      <a:r>
                        <a:rPr lang="en-US" sz="1500" baseline="0" noProof="0" dirty="0"/>
                        <a:t> „RE“ </a:t>
                      </a:r>
                      <a:endParaRPr lang="en-US" sz="15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235890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P</a:t>
                      </a:r>
                      <a:r>
                        <a:rPr lang="en-US" sz="1500" baseline="-25000" noProof="0" dirty="0"/>
                        <a:t>t</a:t>
                      </a:r>
                      <a:r>
                        <a:rPr lang="en-US" sz="1500" noProof="0" dirty="0"/>
                        <a:t>* (</a:t>
                      </a:r>
                      <a:r>
                        <a:rPr lang="cs-CZ" sz="1500" noProof="0" dirty="0"/>
                        <a:t>cenová hladina v zahraniční zemi</a:t>
                      </a:r>
                      <a:r>
                        <a:rPr lang="en-US" sz="1500" noProof="0" dirty="0"/>
                        <a:t>)</a:t>
                      </a:r>
                      <a:r>
                        <a:rPr lang="en-US" sz="1500" baseline="0" noProof="0" dirty="0"/>
                        <a:t> </a:t>
                      </a:r>
                      <a:r>
                        <a:rPr lang="cs-CZ" sz="1500" baseline="0" noProof="0" dirty="0"/>
                        <a:t>roste</a:t>
                      </a:r>
                      <a:endParaRPr lang="en-US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b="0" noProof="0" dirty="0"/>
                        <a:t>Cena zahraničního zboží se zvyšuje. Proto je zapotřebí více domácího zboží k nákupu jednotky zahraničního zboží. Reálná hodnota domácí měny klesá.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baseline="0" noProof="0" dirty="0"/>
                        <a:t>Protože se jedná o čitatel</a:t>
                      </a:r>
                      <a:r>
                        <a:rPr lang="en-US" sz="1500" baseline="0" noProof="0" dirty="0"/>
                        <a:t>, </a:t>
                      </a:r>
                      <a:r>
                        <a:rPr lang="cs-CZ" sz="1500" baseline="0" noProof="0" dirty="0"/>
                        <a:t>zvýšení</a:t>
                      </a:r>
                      <a:r>
                        <a:rPr lang="en-US" sz="1500" baseline="0" noProof="0" dirty="0"/>
                        <a:t> </a:t>
                      </a:r>
                      <a:r>
                        <a:rPr lang="en-US" sz="1500" noProof="0" dirty="0"/>
                        <a:t>P</a:t>
                      </a:r>
                      <a:r>
                        <a:rPr lang="en-US" sz="1500" baseline="-25000" noProof="0" dirty="0"/>
                        <a:t>t</a:t>
                      </a:r>
                      <a:r>
                        <a:rPr lang="en-US" sz="1500" noProof="0" dirty="0"/>
                        <a:t>* </a:t>
                      </a:r>
                      <a:r>
                        <a:rPr lang="cs-CZ" sz="1500" noProof="0" dirty="0"/>
                        <a:t>zvyšuje hodnotu</a:t>
                      </a:r>
                      <a:r>
                        <a:rPr lang="en-US" sz="1500" baseline="0" noProof="0" dirty="0"/>
                        <a:t> </a:t>
                      </a:r>
                      <a:r>
                        <a:rPr lang="en-US" sz="1500" baseline="0" noProof="0" dirty="0" err="1"/>
                        <a:t>RE</a:t>
                      </a:r>
                      <a:r>
                        <a:rPr lang="en-US" sz="1500" baseline="-25000" noProof="0" dirty="0" err="1"/>
                        <a:t>t</a:t>
                      </a:r>
                      <a:endParaRPr lang="en-US" sz="15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416875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P</a:t>
                      </a:r>
                      <a:r>
                        <a:rPr lang="en-US" sz="1500" baseline="-25000" noProof="0" dirty="0"/>
                        <a:t>t</a:t>
                      </a:r>
                      <a:r>
                        <a:rPr lang="en-US" sz="1500" noProof="0" dirty="0"/>
                        <a:t> (</a:t>
                      </a:r>
                      <a:r>
                        <a:rPr lang="cs-CZ" sz="1500" noProof="0" dirty="0"/>
                        <a:t>cenová hladina v domácí zemi</a:t>
                      </a:r>
                      <a:r>
                        <a:rPr lang="en-US" sz="1500" noProof="0" dirty="0"/>
                        <a:t>)</a:t>
                      </a:r>
                      <a:r>
                        <a:rPr lang="en-US" sz="1500" baseline="0" noProof="0" dirty="0"/>
                        <a:t> </a:t>
                      </a:r>
                      <a:r>
                        <a:rPr lang="cs-CZ" sz="1500" baseline="0" noProof="0" dirty="0"/>
                        <a:t>roste</a:t>
                      </a:r>
                      <a:endParaRPr lang="en-US" sz="1500" noProof="0" dirty="0"/>
                    </a:p>
                    <a:p>
                      <a:endParaRPr lang="en-US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noProof="0" dirty="0"/>
                        <a:t>Cena domácího zboží se zvyšuje. Proto je zapotřebí na koupi jednotky zahraničního zboží méně domácího zboží. Reálná hodnota domácí měny roste.</a:t>
                      </a:r>
                      <a:endParaRPr lang="en-US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noProof="0" dirty="0"/>
                        <a:t>Protože se jedná o jmenovatel</a:t>
                      </a:r>
                      <a:r>
                        <a:rPr lang="en-US" sz="1500" baseline="0" noProof="0" dirty="0"/>
                        <a:t>, </a:t>
                      </a:r>
                      <a:r>
                        <a:rPr lang="cs-CZ" sz="1500" baseline="0" noProof="0" dirty="0"/>
                        <a:t>zvýšení </a:t>
                      </a:r>
                      <a:r>
                        <a:rPr lang="en-US" sz="1500" noProof="0" dirty="0"/>
                        <a:t>P</a:t>
                      </a:r>
                      <a:r>
                        <a:rPr lang="en-US" sz="1500" baseline="-25000" noProof="0" dirty="0"/>
                        <a:t>t</a:t>
                      </a:r>
                      <a:r>
                        <a:rPr lang="en-US" sz="1500" noProof="0" dirty="0"/>
                        <a:t> </a:t>
                      </a:r>
                      <a:r>
                        <a:rPr lang="cs-CZ" sz="1500" noProof="0" dirty="0"/>
                        <a:t>snižuje hodnotu </a:t>
                      </a:r>
                      <a:r>
                        <a:rPr lang="en-US" sz="1500" baseline="0" noProof="0" dirty="0" err="1"/>
                        <a:t>RE</a:t>
                      </a:r>
                      <a:r>
                        <a:rPr lang="en-US" sz="1500" baseline="-25000" noProof="0" dirty="0" err="1"/>
                        <a:t>t</a:t>
                      </a:r>
                      <a:endParaRPr lang="en-US" sz="1500" noProof="0" dirty="0"/>
                    </a:p>
                    <a:p>
                      <a:endParaRPr lang="en-US" sz="15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631132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E</a:t>
                      </a:r>
                      <a:r>
                        <a:rPr lang="en-US" sz="1500" baseline="-25000" noProof="0" dirty="0"/>
                        <a:t>t</a:t>
                      </a:r>
                      <a:r>
                        <a:rPr lang="en-US" sz="1500" baseline="0" noProof="0" dirty="0"/>
                        <a:t> </a:t>
                      </a:r>
                      <a:r>
                        <a:rPr lang="cs-CZ" sz="1500" baseline="0" noProof="0" dirty="0"/>
                        <a:t>roste</a:t>
                      </a:r>
                      <a:endParaRPr lang="en-US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noProof="0" dirty="0"/>
                        <a:t>Na nákup jednotky cizí měny je zapotřebí více jednotek domácí měny. Reálná hodnota domácí měny klesá.</a:t>
                      </a:r>
                      <a:endParaRPr lang="en-US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noProof="0" dirty="0"/>
                        <a:t>Zvýšení </a:t>
                      </a:r>
                      <a:r>
                        <a:rPr lang="en-US" sz="1500" noProof="0" dirty="0"/>
                        <a:t>E</a:t>
                      </a:r>
                      <a:r>
                        <a:rPr lang="en-US" sz="1500" baseline="-25000" noProof="0" dirty="0"/>
                        <a:t>t</a:t>
                      </a:r>
                      <a:r>
                        <a:rPr lang="en-US" sz="1500" baseline="0" noProof="0" dirty="0"/>
                        <a:t> </a:t>
                      </a:r>
                      <a:r>
                        <a:rPr lang="cs-CZ" sz="1500" baseline="0" noProof="0" dirty="0"/>
                        <a:t>zvyšuje hodnotu </a:t>
                      </a:r>
                      <a:r>
                        <a:rPr lang="en-US" sz="1500" baseline="0" noProof="0" dirty="0" err="1"/>
                        <a:t>RE</a:t>
                      </a:r>
                      <a:r>
                        <a:rPr lang="en-US" sz="1500" baseline="-25000" noProof="0" dirty="0" err="1"/>
                        <a:t>t</a:t>
                      </a:r>
                      <a:endParaRPr lang="en-US" sz="1500" noProof="0" dirty="0"/>
                    </a:p>
                    <a:p>
                      <a:endParaRPr lang="en-US" sz="15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730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560587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14703</TotalTime>
  <Words>2334</Words>
  <Application>Microsoft Office PowerPoint</Application>
  <PresentationFormat>Předvádění na obrazovce (16:9)</PresentationFormat>
  <Paragraphs>496</Paragraphs>
  <Slides>30</Slides>
  <Notes>27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8" baseType="lpstr">
      <vt:lpstr>Arial</vt:lpstr>
      <vt:lpstr>Arial Unicode MS</vt:lpstr>
      <vt:lpstr>Calibri</vt:lpstr>
      <vt:lpstr>Symbol</vt:lpstr>
      <vt:lpstr>Times New Roman</vt:lpstr>
      <vt:lpstr>Wingdings</vt:lpstr>
      <vt:lpstr>SLU</vt:lpstr>
      <vt:lpstr>Rovnice</vt:lpstr>
      <vt:lpstr>Devizové kurzy a režimy devizových kurzů</vt:lpstr>
      <vt:lpstr>Role devizových kurzů</vt:lpstr>
      <vt:lpstr>Základní typy devizových kurzů</vt:lpstr>
      <vt:lpstr>Nominální bilaterální devizový kurz </vt:lpstr>
      <vt:lpstr>Devizové kurzy ČNB   (10/11/2020 a 10/11/2021) https://www.cnb.cz/cs/financni-trhy/devizovy-trh/kurzy-devizoveho-trhu/kurzy-devizoveho-trhu/ </vt:lpstr>
      <vt:lpstr>Vývoj vybraných devizových kurzů s CZK</vt:lpstr>
      <vt:lpstr>Vývoj vybraných devizových kurzů s USD</vt:lpstr>
      <vt:lpstr>Reálný bilaterální devizový kurz</vt:lpstr>
      <vt:lpstr>Změny v reálných devizových kurzech</vt:lpstr>
      <vt:lpstr>Interpretace a význam reálné apreciace</vt:lpstr>
      <vt:lpstr>Zjednodušený příklad reálné apreciace na příkladu piva</vt:lpstr>
      <vt:lpstr>Nominální efektivní devizový kurz (NEER)</vt:lpstr>
      <vt:lpstr>NEER ve vedoucích ekonomických centrech</vt:lpstr>
      <vt:lpstr>Bilaterální a efektivní devizové kurzy v Eurozóně </vt:lpstr>
      <vt:lpstr>Reálný efektivní devizový kurz(REER)</vt:lpstr>
      <vt:lpstr>Dlouhodobý vývoj REER</vt:lpstr>
      <vt:lpstr>REER přizpůsobení ve světě</vt:lpstr>
      <vt:lpstr>NEER vs. REER vývoj v transformačním období</vt:lpstr>
      <vt:lpstr>Dekompozice vývoje reálného devizového kurzu</vt:lpstr>
      <vt:lpstr>Atributy „ideální“ měny</vt:lpstr>
      <vt:lpstr>Atributy „ideální“ měny</vt:lpstr>
      <vt:lpstr>Klasifikace kurzových režimů </vt:lpstr>
      <vt:lpstr>Režimy devizových kurzů</vt:lpstr>
      <vt:lpstr>Hard-peg režimy </vt:lpstr>
      <vt:lpstr>Traditional-peg režimy</vt:lpstr>
      <vt:lpstr>Floating režimy se zavedenými pravidly intervence</vt:lpstr>
      <vt:lpstr>Ostatní floating režimy</vt:lpstr>
      <vt:lpstr>Fixní vs. flexibilní devizové kurzy</vt:lpstr>
      <vt:lpstr>???Na základě jakých faktorů by se měla rozhodovat centrální banka o vhodném režimu devizového kurzu???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Jana Šimáková</cp:lastModifiedBy>
  <cp:revision>289</cp:revision>
  <dcterms:created xsi:type="dcterms:W3CDTF">2016-07-06T15:42:34Z</dcterms:created>
  <dcterms:modified xsi:type="dcterms:W3CDTF">2021-11-11T09:21:43Z</dcterms:modified>
</cp:coreProperties>
</file>