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82" r:id="rId18"/>
    <p:sldId id="283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58" r:id="rId3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molnar" userId="df5a7da8c47dd597" providerId="LiveId" clId="{55BFBC79-9A81-461B-876D-C1371ECF704B}"/>
    <pc:docChg chg="undo custSel addSld modSld">
      <pc:chgData name="marcel molnar" userId="df5a7da8c47dd597" providerId="LiveId" clId="{55BFBC79-9A81-461B-876D-C1371ECF704B}" dt="2017-08-28T08:40:14.669" v="673"/>
      <pc:docMkLst>
        <pc:docMk/>
      </pc:docMkLst>
      <pc:sldChg chg="modSp">
        <pc:chgData name="marcel molnar" userId="df5a7da8c47dd597" providerId="LiveId" clId="{55BFBC79-9A81-461B-876D-C1371ECF704B}" dt="2017-08-28T08:13:12.924" v="0"/>
        <pc:sldMkLst>
          <pc:docMk/>
          <pc:sldMk cId="280633465" sldId="256"/>
        </pc:sldMkLst>
        <pc:spChg chg="mod">
          <ac:chgData name="marcel molnar" userId="df5a7da8c47dd597" providerId="LiveId" clId="{55BFBC79-9A81-461B-876D-C1371ECF704B}" dt="2017-08-28T08:13:12.924" v="0"/>
          <ac:spMkLst>
            <pc:docMk/>
            <pc:sldMk cId="280633465" sldId="256"/>
            <ac:spMk id="2" creationId="{00000000-0000-0000-0000-000000000000}"/>
          </ac:spMkLst>
        </pc:spChg>
      </pc:sldChg>
      <pc:sldChg chg="modSp">
        <pc:chgData name="marcel molnar" userId="df5a7da8c47dd597" providerId="LiveId" clId="{55BFBC79-9A81-461B-876D-C1371ECF704B}" dt="2017-08-28T08:14:40.377" v="58" actId="14100"/>
        <pc:sldMkLst>
          <pc:docMk/>
          <pc:sldMk cId="2997543792" sldId="257"/>
        </pc:sldMkLst>
        <pc:spChg chg="mod">
          <ac:chgData name="marcel molnar" userId="df5a7da8c47dd597" providerId="LiveId" clId="{55BFBC79-9A81-461B-876D-C1371ECF704B}" dt="2017-08-28T08:14:40.377" v="58" actId="14100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4:06.539" v="54" actId="20577"/>
          <ac:spMkLst>
            <pc:docMk/>
            <pc:sldMk cId="2997543792" sldId="257"/>
            <ac:spMk id="6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3:33.048" v="5"/>
          <ac:spMkLst>
            <pc:docMk/>
            <pc:sldMk cId="2997543792" sldId="257"/>
            <ac:spMk id="12" creationId="{00000000-0000-0000-0000-000000000000}"/>
          </ac:spMkLst>
        </pc:spChg>
      </pc:sldChg>
      <pc:sldChg chg="modSp add">
        <pc:chgData name="marcel molnar" userId="df5a7da8c47dd597" providerId="LiveId" clId="{55BFBC79-9A81-461B-876D-C1371ECF704B}" dt="2017-08-28T08:15:17.665" v="64" actId="255"/>
        <pc:sldMkLst>
          <pc:docMk/>
          <pc:sldMk cId="1195669706" sldId="259"/>
        </pc:sldMkLst>
        <pc:spChg chg="mod">
          <ac:chgData name="marcel molnar" userId="df5a7da8c47dd597" providerId="LiveId" clId="{55BFBC79-9A81-461B-876D-C1371ECF704B}" dt="2017-08-28T08:15:17.665" v="64" actId="255"/>
          <ac:spMkLst>
            <pc:docMk/>
            <pc:sldMk cId="1195669706" sldId="259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4:59.791" v="61" actId="20577"/>
          <ac:spMkLst>
            <pc:docMk/>
            <pc:sldMk cId="1195669706" sldId="259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55BFBC79-9A81-461B-876D-C1371ECF704B}" dt="2017-08-28T08:17:38.824" v="168"/>
        <pc:sldMkLst>
          <pc:docMk/>
          <pc:sldMk cId="3747606293" sldId="260"/>
        </pc:sldMkLst>
        <pc:spChg chg="del">
          <ac:chgData name="marcel molnar" userId="df5a7da8c47dd597" providerId="LiveId" clId="{55BFBC79-9A81-461B-876D-C1371ECF704B}" dt="2017-08-28T08:15:52.984" v="124"/>
          <ac:spMkLst>
            <pc:docMk/>
            <pc:sldMk cId="3747606293" sldId="260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5:48.956" v="123" actId="20577"/>
          <ac:spMkLst>
            <pc:docMk/>
            <pc:sldMk cId="3747606293" sldId="260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17:38.824" v="168"/>
          <ac:picMkLst>
            <pc:docMk/>
            <pc:sldMk cId="3747606293" sldId="260"/>
            <ac:picMk id="5" creationId="{DF4EDA44-2BF8-4147-9EA0-B4A99450C4F0}"/>
          </ac:picMkLst>
        </pc:picChg>
      </pc:sldChg>
      <pc:sldChg chg="addSp delSp modSp add">
        <pc:chgData name="marcel molnar" userId="df5a7da8c47dd597" providerId="LiveId" clId="{55BFBC79-9A81-461B-876D-C1371ECF704B}" dt="2017-08-28T08:17:41.823" v="169"/>
        <pc:sldMkLst>
          <pc:docMk/>
          <pc:sldMk cId="1662264681" sldId="261"/>
        </pc:sldMkLst>
        <pc:spChg chg="del">
          <ac:chgData name="marcel molnar" userId="df5a7da8c47dd597" providerId="LiveId" clId="{55BFBC79-9A81-461B-876D-C1371ECF704B}" dt="2017-08-28T08:16:32.250" v="141"/>
          <ac:spMkLst>
            <pc:docMk/>
            <pc:sldMk cId="1662264681" sldId="261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6:23.249" v="138" actId="20577"/>
          <ac:spMkLst>
            <pc:docMk/>
            <pc:sldMk cId="1662264681" sldId="261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17:41.823" v="169"/>
          <ac:picMkLst>
            <pc:docMk/>
            <pc:sldMk cId="1662264681" sldId="261"/>
            <ac:picMk id="5" creationId="{961F9DC1-8338-4E54-8A18-BB4C2F589A59}"/>
          </ac:picMkLst>
        </pc:picChg>
      </pc:sldChg>
      <pc:sldChg chg="addSp delSp modSp add">
        <pc:chgData name="marcel molnar" userId="df5a7da8c47dd597" providerId="LiveId" clId="{55BFBC79-9A81-461B-876D-C1371ECF704B}" dt="2017-08-28T08:19:09.384" v="233"/>
        <pc:sldMkLst>
          <pc:docMk/>
          <pc:sldMk cId="4108845610" sldId="262"/>
        </pc:sldMkLst>
        <pc:spChg chg="del">
          <ac:chgData name="marcel molnar" userId="df5a7da8c47dd597" providerId="LiveId" clId="{55BFBC79-9A81-461B-876D-C1371ECF704B}" dt="2017-08-28T08:18:44.886" v="227"/>
          <ac:spMkLst>
            <pc:docMk/>
            <pc:sldMk cId="4108845610" sldId="262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8:37.911" v="226" actId="20577"/>
          <ac:spMkLst>
            <pc:docMk/>
            <pc:sldMk cId="4108845610" sldId="262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19:09.384" v="233"/>
          <ac:picMkLst>
            <pc:docMk/>
            <pc:sldMk cId="4108845610" sldId="262"/>
            <ac:picMk id="5" creationId="{BF38695C-C8BD-41AA-A5F4-936077DF9DF0}"/>
          </ac:picMkLst>
        </pc:picChg>
      </pc:sldChg>
      <pc:sldChg chg="modSp add">
        <pc:chgData name="marcel molnar" userId="df5a7da8c47dd597" providerId="LiveId" clId="{55BFBC79-9A81-461B-876D-C1371ECF704B}" dt="2017-08-28T08:19:41.742" v="283" actId="14100"/>
        <pc:sldMkLst>
          <pc:docMk/>
          <pc:sldMk cId="2453065643" sldId="263"/>
        </pc:sldMkLst>
        <pc:spChg chg="mod">
          <ac:chgData name="marcel molnar" userId="df5a7da8c47dd597" providerId="LiveId" clId="{55BFBC79-9A81-461B-876D-C1371ECF704B}" dt="2017-08-28T08:19:41.742" v="283" actId="14100"/>
          <ac:spMkLst>
            <pc:docMk/>
            <pc:sldMk cId="2453065643" sldId="263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9:24.596" v="279" actId="20577"/>
          <ac:spMkLst>
            <pc:docMk/>
            <pc:sldMk cId="2453065643" sldId="263"/>
            <ac:spMk id="6" creationId="{00000000-0000-0000-0000-000000000000}"/>
          </ac:spMkLst>
        </pc:spChg>
      </pc:sldChg>
      <pc:sldChg chg="modSp add">
        <pc:chgData name="marcel molnar" userId="df5a7da8c47dd597" providerId="LiveId" clId="{55BFBC79-9A81-461B-876D-C1371ECF704B}" dt="2017-08-28T08:24:32.897" v="321"/>
        <pc:sldMkLst>
          <pc:docMk/>
          <pc:sldMk cId="509617422" sldId="264"/>
        </pc:sldMkLst>
        <pc:spChg chg="mod">
          <ac:chgData name="marcel molnar" userId="df5a7da8c47dd597" providerId="LiveId" clId="{55BFBC79-9A81-461B-876D-C1371ECF704B}" dt="2017-08-28T08:24:32.897" v="321"/>
          <ac:spMkLst>
            <pc:docMk/>
            <pc:sldMk cId="509617422" sldId="264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19:57.847" v="313" actId="20577"/>
          <ac:spMkLst>
            <pc:docMk/>
            <pc:sldMk cId="509617422" sldId="264"/>
            <ac:spMk id="6" creationId="{00000000-0000-0000-0000-000000000000}"/>
          </ac:spMkLst>
        </pc:spChg>
      </pc:sldChg>
      <pc:sldChg chg="modSp add">
        <pc:chgData name="marcel molnar" userId="df5a7da8c47dd597" providerId="LiveId" clId="{55BFBC79-9A81-461B-876D-C1371ECF704B}" dt="2017-08-28T08:25:10.446" v="327" actId="255"/>
        <pc:sldMkLst>
          <pc:docMk/>
          <pc:sldMk cId="2471350724" sldId="265"/>
        </pc:sldMkLst>
        <pc:spChg chg="mod">
          <ac:chgData name="marcel molnar" userId="df5a7da8c47dd597" providerId="LiveId" clId="{55BFBC79-9A81-461B-876D-C1371ECF704B}" dt="2017-08-28T08:25:10.446" v="327" actId="255"/>
          <ac:spMkLst>
            <pc:docMk/>
            <pc:sldMk cId="2471350724" sldId="265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24:57.747" v="324" actId="20577"/>
          <ac:spMkLst>
            <pc:docMk/>
            <pc:sldMk cId="2471350724" sldId="265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55BFBC79-9A81-461B-876D-C1371ECF704B}" dt="2017-08-28T08:33:57.118" v="399"/>
        <pc:sldMkLst>
          <pc:docMk/>
          <pc:sldMk cId="2499431503" sldId="266"/>
        </pc:sldMkLst>
        <pc:spChg chg="del">
          <ac:chgData name="marcel molnar" userId="df5a7da8c47dd597" providerId="LiveId" clId="{55BFBC79-9A81-461B-876D-C1371ECF704B}" dt="2017-08-28T08:31:44.827" v="382"/>
          <ac:spMkLst>
            <pc:docMk/>
            <pc:sldMk cId="2499431503" sldId="266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25:30.112" v="377" actId="20577"/>
          <ac:spMkLst>
            <pc:docMk/>
            <pc:sldMk cId="2499431503" sldId="266"/>
            <ac:spMk id="6" creationId="{00000000-0000-0000-0000-000000000000}"/>
          </ac:spMkLst>
        </pc:spChg>
        <pc:picChg chg="add del">
          <ac:chgData name="marcel molnar" userId="df5a7da8c47dd597" providerId="LiveId" clId="{55BFBC79-9A81-461B-876D-C1371ECF704B}" dt="2017-08-28T08:27:21.465" v="379" actId="478"/>
          <ac:picMkLst>
            <pc:docMk/>
            <pc:sldMk cId="2499431503" sldId="266"/>
            <ac:picMk id="5" creationId="{389E0BE5-FBC2-44A5-8E95-D5CE49BC3953}"/>
          </ac:picMkLst>
        </pc:picChg>
        <pc:picChg chg="add del mod">
          <ac:chgData name="marcel molnar" userId="df5a7da8c47dd597" providerId="LiveId" clId="{55BFBC79-9A81-461B-876D-C1371ECF704B}" dt="2017-08-28T08:33:29.445" v="389" actId="478"/>
          <ac:picMkLst>
            <pc:docMk/>
            <pc:sldMk cId="2499431503" sldId="266"/>
            <ac:picMk id="7" creationId="{0E8CAA03-5FEB-42EA-9269-ED7602A2BB7B}"/>
          </ac:picMkLst>
        </pc:picChg>
        <pc:picChg chg="add del mod">
          <ac:chgData name="marcel molnar" userId="df5a7da8c47dd597" providerId="LiveId" clId="{55BFBC79-9A81-461B-876D-C1371ECF704B}" dt="2017-08-28T08:33:45.323" v="393" actId="478"/>
          <ac:picMkLst>
            <pc:docMk/>
            <pc:sldMk cId="2499431503" sldId="266"/>
            <ac:picMk id="8" creationId="{CC73A3A7-CE9F-4124-891E-EA857FDA3F32}"/>
          </ac:picMkLst>
        </pc:picChg>
        <pc:picChg chg="add mod">
          <ac:chgData name="marcel molnar" userId="df5a7da8c47dd597" providerId="LiveId" clId="{55BFBC79-9A81-461B-876D-C1371ECF704B}" dt="2017-08-28T08:33:57.118" v="399"/>
          <ac:picMkLst>
            <pc:docMk/>
            <pc:sldMk cId="2499431503" sldId="266"/>
            <ac:picMk id="9" creationId="{543FB670-4AA2-4F98-8212-E44F983B1711}"/>
          </ac:picMkLst>
        </pc:picChg>
      </pc:sldChg>
      <pc:sldChg chg="addSp delSp modSp add">
        <pc:chgData name="marcel molnar" userId="df5a7da8c47dd597" providerId="LiveId" clId="{55BFBC79-9A81-461B-876D-C1371ECF704B}" dt="2017-08-28T08:34:49.078" v="456"/>
        <pc:sldMkLst>
          <pc:docMk/>
          <pc:sldMk cId="1938095951" sldId="267"/>
        </pc:sldMkLst>
        <pc:spChg chg="del">
          <ac:chgData name="marcel molnar" userId="df5a7da8c47dd597" providerId="LiveId" clId="{55BFBC79-9A81-461B-876D-C1371ECF704B}" dt="2017-08-28T08:33:01.851" v="386"/>
          <ac:spMkLst>
            <pc:docMk/>
            <pc:sldMk cId="1938095951" sldId="267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34:34.452" v="453" actId="20577"/>
          <ac:spMkLst>
            <pc:docMk/>
            <pc:sldMk cId="1938095951" sldId="267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34:49.078" v="456"/>
          <ac:picMkLst>
            <pc:docMk/>
            <pc:sldMk cId="1938095951" sldId="267"/>
            <ac:picMk id="5" creationId="{4E3D8A70-B54B-410E-B7EF-2DC7F857545F}"/>
          </ac:picMkLst>
        </pc:picChg>
      </pc:sldChg>
      <pc:sldChg chg="modSp add">
        <pc:chgData name="marcel molnar" userId="df5a7da8c47dd597" providerId="LiveId" clId="{55BFBC79-9A81-461B-876D-C1371ECF704B}" dt="2017-08-28T08:36:37.456" v="499" actId="255"/>
        <pc:sldMkLst>
          <pc:docMk/>
          <pc:sldMk cId="1128782036" sldId="268"/>
        </pc:sldMkLst>
        <pc:spChg chg="mod">
          <ac:chgData name="marcel molnar" userId="df5a7da8c47dd597" providerId="LiveId" clId="{55BFBC79-9A81-461B-876D-C1371ECF704B}" dt="2017-08-28T08:36:37.456" v="499" actId="255"/>
          <ac:spMkLst>
            <pc:docMk/>
            <pc:sldMk cId="1128782036" sldId="268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35:08.035" v="491" actId="20577"/>
          <ac:spMkLst>
            <pc:docMk/>
            <pc:sldMk cId="1128782036" sldId="268"/>
            <ac:spMk id="6" creationId="{00000000-0000-0000-0000-000000000000}"/>
          </ac:spMkLst>
        </pc:spChg>
      </pc:sldChg>
      <pc:sldChg chg="modSp add">
        <pc:chgData name="marcel molnar" userId="df5a7da8c47dd597" providerId="LiveId" clId="{55BFBC79-9A81-461B-876D-C1371ECF704B}" dt="2017-08-28T08:37:11.586" v="509" actId="255"/>
        <pc:sldMkLst>
          <pc:docMk/>
          <pc:sldMk cId="88379653" sldId="269"/>
        </pc:sldMkLst>
        <pc:spChg chg="mod">
          <ac:chgData name="marcel molnar" userId="df5a7da8c47dd597" providerId="LiveId" clId="{55BFBC79-9A81-461B-876D-C1371ECF704B}" dt="2017-08-28T08:37:11.586" v="509" actId="255"/>
          <ac:spMkLst>
            <pc:docMk/>
            <pc:sldMk cId="88379653" sldId="269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37:00.606" v="506" actId="20577"/>
          <ac:spMkLst>
            <pc:docMk/>
            <pc:sldMk cId="88379653" sldId="269"/>
            <ac:spMk id="6" creationId="{00000000-0000-0000-0000-000000000000}"/>
          </ac:spMkLst>
        </pc:spChg>
      </pc:sldChg>
      <pc:sldChg chg="addSp delSp modSp add">
        <pc:chgData name="marcel molnar" userId="df5a7da8c47dd597" providerId="LiveId" clId="{55BFBC79-9A81-461B-876D-C1371ECF704B}" dt="2017-08-28T08:38:31.597" v="567"/>
        <pc:sldMkLst>
          <pc:docMk/>
          <pc:sldMk cId="2458432103" sldId="270"/>
        </pc:sldMkLst>
        <pc:spChg chg="del">
          <ac:chgData name="marcel molnar" userId="df5a7da8c47dd597" providerId="LiveId" clId="{55BFBC79-9A81-461B-876D-C1371ECF704B}" dt="2017-08-28T08:37:24.331" v="510"/>
          <ac:spMkLst>
            <pc:docMk/>
            <pc:sldMk cId="2458432103" sldId="270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37:42.219" v="563" actId="20577"/>
          <ac:spMkLst>
            <pc:docMk/>
            <pc:sldMk cId="2458432103" sldId="270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38:31.597" v="567"/>
          <ac:picMkLst>
            <pc:docMk/>
            <pc:sldMk cId="2458432103" sldId="270"/>
            <ac:picMk id="5" creationId="{951FCAC6-D52C-48EE-8FE1-4C79783D8C3F}"/>
          </ac:picMkLst>
        </pc:picChg>
      </pc:sldChg>
      <pc:sldChg chg="addSp delSp modSp add">
        <pc:chgData name="marcel molnar" userId="df5a7da8c47dd597" providerId="LiveId" clId="{55BFBC79-9A81-461B-876D-C1371ECF704B}" dt="2017-08-28T08:39:22.869" v="642"/>
        <pc:sldMkLst>
          <pc:docMk/>
          <pc:sldMk cId="3393299784" sldId="271"/>
        </pc:sldMkLst>
        <pc:spChg chg="del">
          <ac:chgData name="marcel molnar" userId="df5a7da8c47dd597" providerId="LiveId" clId="{55BFBC79-9A81-461B-876D-C1371ECF704B}" dt="2017-08-28T08:38:42.895" v="571"/>
          <ac:spMkLst>
            <pc:docMk/>
            <pc:sldMk cId="3393299784" sldId="271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39:04.550" v="637" actId="20577"/>
          <ac:spMkLst>
            <pc:docMk/>
            <pc:sldMk cId="3393299784" sldId="271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39:22.869" v="642"/>
          <ac:picMkLst>
            <pc:docMk/>
            <pc:sldMk cId="3393299784" sldId="271"/>
            <ac:picMk id="5" creationId="{282A8C8D-B609-4CCD-8B1F-17FF29C54BEA}"/>
          </ac:picMkLst>
        </pc:picChg>
      </pc:sldChg>
      <pc:sldChg chg="addSp delSp modSp add">
        <pc:chgData name="marcel molnar" userId="df5a7da8c47dd597" providerId="LiveId" clId="{55BFBC79-9A81-461B-876D-C1371ECF704B}" dt="2017-08-28T08:40:14.669" v="673"/>
        <pc:sldMkLst>
          <pc:docMk/>
          <pc:sldMk cId="207665137" sldId="272"/>
        </pc:sldMkLst>
        <pc:spChg chg="del">
          <ac:chgData name="marcel molnar" userId="df5a7da8c47dd597" providerId="LiveId" clId="{55BFBC79-9A81-461B-876D-C1371ECF704B}" dt="2017-08-28T08:39:55.689" v="664"/>
          <ac:spMkLst>
            <pc:docMk/>
            <pc:sldMk cId="207665137" sldId="272"/>
            <ac:spMk id="3" creationId="{00000000-0000-0000-0000-000000000000}"/>
          </ac:spMkLst>
        </pc:spChg>
        <pc:spChg chg="mod">
          <ac:chgData name="marcel molnar" userId="df5a7da8c47dd597" providerId="LiveId" clId="{55BFBC79-9A81-461B-876D-C1371ECF704B}" dt="2017-08-28T08:39:38.823" v="661" actId="20577"/>
          <ac:spMkLst>
            <pc:docMk/>
            <pc:sldMk cId="207665137" sldId="272"/>
            <ac:spMk id="6" creationId="{00000000-0000-0000-0000-000000000000}"/>
          </ac:spMkLst>
        </pc:spChg>
        <pc:picChg chg="add mod">
          <ac:chgData name="marcel molnar" userId="df5a7da8c47dd597" providerId="LiveId" clId="{55BFBC79-9A81-461B-876D-C1371ECF704B}" dt="2017-08-28T08:40:14.669" v="673"/>
          <ac:picMkLst>
            <pc:docMk/>
            <pc:sldMk cId="207665137" sldId="272"/>
            <ac:picMk id="5" creationId="{8B88ED45-EB86-476C-9D1B-290BC29B77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01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35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41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20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26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23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698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73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892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3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10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64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63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60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652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732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21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468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874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945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566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3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135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79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20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30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72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7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99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99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iu.cms.opf.sl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123478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4896544" cy="20882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Determinace devizových kurzů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732240" y="3867894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 Šimáková</a:t>
            </a:r>
          </a:p>
          <a:p>
            <a:pPr algn="r"/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Devalvace a hodnota importu – elastická poptávka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1FCAC6-D52C-48EE-8FE1-4C79783D8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89934"/>
            <a:ext cx="7895169" cy="3942056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3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Devalvace a hodnota importu – neelastická poptávka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2A8C8D-B609-4CCD-8B1F-17FF29C5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02" y="799781"/>
            <a:ext cx="8029195" cy="383561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9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Trh zahraniční měny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8ED45-EB86-476C-9D1B-290BC29B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7574"/>
            <a:ext cx="7836584" cy="3668761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Poptávka po zahraničním aktivu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Krátkodobá determinace devizového kurzu odvozována od poptávky po zahraničních aktivech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ovlivněna klasickými faktory: očekávaný výnos, riziko, likvidita</a:t>
            </a:r>
          </a:p>
          <a:p>
            <a:pPr lvl="1"/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 (R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s, l)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Očekávaný výnos zahraničního aktiva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Kombinace úrokové a kurzové složky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(1+i*) E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i* + (E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i* (E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i* + (E</a:t>
            </a:r>
            <a:r>
              <a:rPr lang="cs-CZ" sz="18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E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i* +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cs-CZ" sz="1800" baseline="30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cs-CZ" sz="1800" baseline="30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1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Rovnováha na devizovém trhu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na devizovém trhu nastává, pokud domácí a zahraniční aktiva nabízejí stejný očekávaný výnos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Investoři tak drží přesně takové množství domácích a zahraničních aktiv, které chtějí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Podmínka rovnováhy = podmínka nekryté úrokové parity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(1+i*) E</a:t>
            </a:r>
            <a:r>
              <a:rPr lang="cs-CZ" sz="20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0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cs-CZ" sz="20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i* (E</a:t>
            </a:r>
            <a:r>
              <a:rPr lang="cs-CZ" sz="2000" baseline="30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0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t+1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cs-CZ" sz="20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E</a:t>
            </a:r>
            <a:r>
              <a:rPr lang="cs-CZ" sz="20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i* +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cs-CZ" sz="2000" baseline="30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cs-CZ" sz="2000" baseline="30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0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Podmínka úrokové parity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DE96A6-7495-4571-86D3-43C29CC8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4" y="731068"/>
            <a:ext cx="6885910" cy="4043408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1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Úroková parita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6" y="1267476"/>
            <a:ext cx="8876680" cy="29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Krytá úroková arbitráž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" y="1203598"/>
            <a:ext cx="8866631" cy="32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Nekrytá úroková arbitráž (</a:t>
            </a:r>
            <a:r>
              <a:rPr lang="cs-CZ" dirty="0" err="1">
                <a:solidFill>
                  <a:srgbClr val="000000"/>
                </a:solidFill>
              </a:rPr>
              <a:t>Yen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carry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trade</a:t>
            </a:r>
            <a:r>
              <a:rPr lang="cs-CZ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" y="1203598"/>
            <a:ext cx="8931671" cy="31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Rovnováha na devizovém trhu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0BD9D2-0BD8-4229-98A6-8DB71C617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797594"/>
            <a:ext cx="5831128" cy="393439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7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1A124-009F-4EAE-8A0D-F308AD2B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Determinanty devizového kurzu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FD59C8-58BB-49E3-945E-98B5B0CBA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16401" r="13776" b="5201"/>
          <a:stretch/>
        </p:blipFill>
        <p:spPr>
          <a:xfrm>
            <a:off x="1475656" y="721954"/>
            <a:ext cx="5688633" cy="44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1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Růst domácí úrokové sazby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30F23A-4700-4090-B32C-09EF3A64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971736"/>
            <a:ext cx="5437602" cy="3667091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320371" y="1347614"/>
            <a:ext cx="3096344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domácí úrokové sazby způsobí zvýšení očekávaného výnosu domácích aktiv, který převýší očekávaný výnos ze zahraničních aktiv (A-A´), tento rozdíl způsobí pokles promptního devizového kurzu (zhodnocení domácí měny) a přesun rovnováhy z bodu A do bodu B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5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Růst zahraniční úrokové sazby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A73FA6-2021-47E7-9DF4-21CDE61B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2" y="955204"/>
            <a:ext cx="4833521" cy="3600399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5148064" y="1107312"/>
            <a:ext cx="3168352" cy="175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zahraniční úrokové sazby způsobí zvýšení očekávaného výnosu zahraničních aktiv, který převýší očekávaný výnos z domácích aktiv (A´-A), tento rozdíl způsobí růst promptního devizového kurzu (znehodnocení domácí měny) a přesun rovnováhy z bodu A do bodu C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93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Růst očekávaného budoucího devizového kurzu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A73FA6-2021-47E7-9DF4-21CDE61B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2" y="955204"/>
            <a:ext cx="4833521" cy="3600399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944495" y="1013856"/>
            <a:ext cx="3312368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očekávaného budoucího kurzu znamená růst očekávaného budoucího znehodnocení domácí měny a způsobí tak zvýšení očekávaného výnosu zahraničních aktiv, který převýší očekávaný výnos z domácích aktiv (A´-A), tento rozdíl způsobí růst promptního devizového kurzu (znehodnocení domácí měny) a přesun rovnováhy z bodu A do bodu C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03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Dráha pohybu devizového kurzu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FB90E7-BB55-4CE0-B9D9-A7B2D51E6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71831"/>
            <a:ext cx="7478798" cy="3942403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0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Ceny a devizové kurzy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059582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jedné ceny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jinak nezměněných podmínek a žádných transakčních nákladů by cena identického zboží měla být na všech trzích stejná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když jsou ceny zboží v jiných měnách, zákon jedné ceny znamená</a:t>
            </a:r>
          </a:p>
          <a:p>
            <a:pPr lvl="1"/>
            <a:r>
              <a:rPr lang="en-US" altLang="cs-CZ" sz="1800" dirty="0">
                <a:sym typeface="Symbol" panose="05050102010706020507" pitchFamily="18" charset="2"/>
              </a:rPr>
              <a:t>P </a:t>
            </a:r>
            <a:r>
              <a:rPr lang="cs-CZ" altLang="cs-CZ" sz="1800" dirty="0">
                <a:sym typeface="Symbol" panose="05050102010706020507" pitchFamily="18" charset="2"/>
              </a:rPr>
              <a:t>*</a:t>
            </a:r>
            <a:r>
              <a:rPr lang="en-US" altLang="cs-CZ" sz="1800" dirty="0">
                <a:sym typeface="Symbol" panose="05050102010706020507" pitchFamily="18" charset="2"/>
              </a:rPr>
              <a:t> SR = P</a:t>
            </a:r>
            <a:r>
              <a:rPr lang="en-US" altLang="cs-CZ" sz="1800" baseline="30000" dirty="0">
                <a:sym typeface="Symbol" panose="05050102010706020507" pitchFamily="18" charset="2"/>
              </a:rPr>
              <a:t>*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 cena na domácím trhu (P) vynásobená aktuálním devizovým kurzem (SR) se rovná ceně zboží na zahraničním trhu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stejné logice lze aktuální devizový kurz odvodit od cen stejného zboží na jednotlivých trzích</a:t>
            </a:r>
          </a:p>
          <a:p>
            <a:pPr lvl="1"/>
            <a:r>
              <a:rPr lang="en-US" altLang="cs-CZ" sz="1800" dirty="0">
                <a:sym typeface="Symbol" panose="05050102010706020507" pitchFamily="18" charset="2"/>
              </a:rPr>
              <a:t>SR = P</a:t>
            </a:r>
            <a:r>
              <a:rPr lang="en-US" altLang="cs-CZ" sz="1800" baseline="30000" dirty="0">
                <a:sym typeface="Symbol" panose="05050102010706020507" pitchFamily="18" charset="2"/>
              </a:rPr>
              <a:t>*</a:t>
            </a:r>
            <a:r>
              <a:rPr lang="en-US" altLang="cs-CZ" sz="1800" dirty="0">
                <a:sym typeface="Symbol" panose="05050102010706020507" pitchFamily="18" charset="2"/>
              </a:rPr>
              <a:t> / P</a:t>
            </a:r>
            <a:endParaRPr lang="en-US" altLang="cs-CZ" sz="1800" dirty="0"/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8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Absolutní verze parity kupní síly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059582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by zákon jedné ceny platil pro veškeré zboží, devizový kurz podle parity kupní síly by mohl být odvozen od jakékoliv skupiny zboží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Absolutní verze parity kupní síly (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parity, PPP) je striktní interpretací zákona jedné ceny</a:t>
            </a:r>
          </a:p>
          <a:p>
            <a:r>
              <a:rPr lang="cs-CZ" sz="2000" dirty="0"/>
              <a:t>Arbitráží přizpůsobená cenová hladina by měla být ve všech zemích stejná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absolutní verze parity kupní síly je aktuální devizový kurz určen relativními cenovými hladinami shodného zbožového koše</a:t>
            </a:r>
          </a:p>
          <a:p>
            <a:pPr lvl="1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Cenové hladiny lze vpočíst pomocí zbožového koše, kde každé zboží má svou patřičnou váhu podle důležitosti</a:t>
            </a: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sz="1800" dirty="0"/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0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Big Mac Index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059582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Vynalezen časopisem The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Economist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roce 1986 s cílem srozumitelně vysvětlit, do jaké míry se jednotlivé měny odchylují od své „rovnovážné“ úrovně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Mac Index využívá zákon jedné ceny a vypočítává devizový kurz, při němž by Big Mac stál v jakékoliv zemi stejně jako v USA</a:t>
            </a:r>
          </a:p>
          <a:p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Burgernomics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v žádném případě odborně precizní metoda odhadu nadhodnocení/podhodnocení měny, ale celý problém dělá přístupnější pro veřejnost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Kromě tradiční verze existuje i upravená, která zohledňuje míru ekonomického rozvoje jednotlivých zemí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sz="1800" dirty="0"/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0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Vybrané měny podle Big Mac Index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39" y="800517"/>
            <a:ext cx="6624736" cy="38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Big Mac Index (červenec 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1"/>
          <a:stretch/>
        </p:blipFill>
        <p:spPr>
          <a:xfrm>
            <a:off x="395536" y="843558"/>
            <a:ext cx="3456384" cy="37022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443895" y="1032156"/>
            <a:ext cx="3384955" cy="36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Relativní verze parity kupní síly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987574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Nepoužívá se ke stanovení aktuálního devizového kurzu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vývoje relativních cenových hladin během určitého období ve zkoumaných zemích vyvozuje očekávanou změnu devizového kurzu v daném období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 kurz by se měl změnit ve stejné výši, ale v opačném směru, jako se změnil rozdíl v cenových hladinách dvou zkoumaných zemí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Měna s vyšší (nižší) inflací by měla oslabit (posílit).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sz="1800" dirty="0"/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9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776864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model, výchozí rámec pro determinaci devizových kurzů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v každém okamžiku odráží aktuální stav poptávky a nabídky dané měny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Kdykoliv lze najít kurz, při němž se rovná poptávané a nabízené množství měny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se mění podle změn poptávky a nabídky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je identifikovat faktory ovlivňující nabídku a poptávku po dané měně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Jednoduchý model determinace devizového kurzu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6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Relativní verze parity kupní síly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0920"/>
            <a:ext cx="69711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Důvody neúspěšnosti parity kupní síly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987574"/>
            <a:ext cx="8208912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Arbitráž zajišťuje rovnost cen identického zboží a nikoliv zboží odlišného a pouze zboží obchodního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Zbožové koše jednotlivých zemí mohou mít stejnou cenu jen pokud mají alespoň podobnou skladbu 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devizový kurz působí zejména v krátkém a středním období mnoho faktorů, od nichž jednoduchá verze PPP abstrahuje  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PPP platí pro situaci, kdy jsou devizové kurzy zcela volné a stát neruší obchodní toky restrikcemi 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Platnost teorie PPP mohou narušit značné dopravní náklady při exportu a importu zboží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8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Důvody neúspěšnosti parity kupní síly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05958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Podmínkou PPP je dokonalá konkurence na mezinárodních trzích zboží 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Platnost PPP může zpochybnit rozdílná úroveň cen neobchodního zboží ve vyspělých a méně vyspělých státech zapříčiněná rozdílnou produktivitou práce 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Nestejnoměrná pružnost trhů zboží a trhů kapitálu vede </a:t>
            </a:r>
            <a:b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přestřelování devizových kurzů a odchylkám od PPP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57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792088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měně = odvozená poptávka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Měna se nepoptává pro její vlastní hodnotu nebo hezký design bankovek ale pro ztělesněnou kupní sílu vůči českému zboží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po CZK je zároveň nabídka např. EUR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Znehodnocení CZK oproti EUR → pokles ceny českého exportu v Německu → vyšší objem českého exportu → zvýšení poptávaného množství CZK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Závislost cenové elasticity poptávky po CZK na cenové elasticitě poptávky po českém exportu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elasticita → znehodnocení CZK znamená velký růst poptávaného množství exportu a tím i poptávaného množství CZK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Poptávka na devizovém trhu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1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faktor vedoucí k růstu poptávky po českém exportu znamená posun křivky poptávky po CZK doprava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faktory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Rychlejší růst reálného důchodu v zahraniční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preferencí ve prospěch českého zboží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Relativně vyšší inflace v zahraniční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pt-BR" dirty="0">
                <a:solidFill>
                  <a:srgbClr val="000000"/>
                </a:solidFill>
              </a:rPr>
              <a:t>Poptávka na devizovém trhu (</a:t>
            </a:r>
            <a:r>
              <a:rPr lang="cs-CZ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5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Devalvace a hodnota exportu – elastická poptávka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3FB670-4AA2-4F98-8212-E44F983B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7574"/>
            <a:ext cx="7025708" cy="3672408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3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Devalvace a hodnota exportu – neelastická poptávka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3D8A70-B54B-410E-B7EF-2DC7F857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64475"/>
            <a:ext cx="7438168" cy="383553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9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15566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Nabídka měny = odvozená nabídka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Měna se nenabízí pro její vlastní hodnotu nebo v důsledku vysokého obsahu niklu v jejich mincích, ale ve snaze zakoupit zahraniční měnu a přes ní zahraniční zboží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Nabídka CZK je zároveň poptávka po např. EUR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Znehodnocení CZK oproti EUR → růst ceny zahraničního exportu v Česku → nižší objem zahraničního exportu → snížení nabízeného množství CZK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Závislost cenové elasticity nabídky CZK na cenové elasticitě české poptávky po zahraničním exportu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elasticita → znehodnocení CZK znamená velký pokles poptávaného množství exportu a tím i nabízeného množství CZK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Nabídka na devizovém trhu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8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faktor vedoucí k růstu poptávky po zahraničním exportu znamená posun křivky nabídky CZK doprava</a:t>
            </a: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faktory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Rychlejší růst reálného důchodu v Česku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preferencí ve prospěch zahraničního zboží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Relativně vyšší inflace v Česku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Nabídka na devizovém trhu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Determinace devizových kurzů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965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4405</TotalTime>
  <Words>1451</Words>
  <Application>Microsoft Office PowerPoint</Application>
  <PresentationFormat>Předvádění na obrazovce (16:9)</PresentationFormat>
  <Paragraphs>243</Paragraphs>
  <Slides>33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Enriqueta</vt:lpstr>
      <vt:lpstr>Symbol</vt:lpstr>
      <vt:lpstr>Times New Roman</vt:lpstr>
      <vt:lpstr>Wingdings</vt:lpstr>
      <vt:lpstr>SLU</vt:lpstr>
      <vt:lpstr>Determinace devizových kurzů</vt:lpstr>
      <vt:lpstr>Determinanty devizového kurzu</vt:lpstr>
      <vt:lpstr>Jednoduchý model determinace devizového kurzu</vt:lpstr>
      <vt:lpstr>Poptávka na devizovém trhu (1)</vt:lpstr>
      <vt:lpstr>Poptávka na devizovém trhu (2)</vt:lpstr>
      <vt:lpstr>Devalvace a hodnota exportu – elastická poptávka</vt:lpstr>
      <vt:lpstr>Devalvace a hodnota exportu – neelastická poptávka</vt:lpstr>
      <vt:lpstr>Nabídka na devizovém trhu (1)</vt:lpstr>
      <vt:lpstr>Nabídka na devizovém trhu (2)</vt:lpstr>
      <vt:lpstr>Devalvace a hodnota importu – elastická poptávka</vt:lpstr>
      <vt:lpstr>Devalvace a hodnota importu – neelastická poptávka</vt:lpstr>
      <vt:lpstr>Trh zahraniční měny</vt:lpstr>
      <vt:lpstr>Poptávka po zahraničním aktivu</vt:lpstr>
      <vt:lpstr>Rovnováha na devizovém trhu</vt:lpstr>
      <vt:lpstr>Podmínka úrokové parity</vt:lpstr>
      <vt:lpstr>Úroková parita</vt:lpstr>
      <vt:lpstr>Krytá úroková arbitráž</vt:lpstr>
      <vt:lpstr>Nekrytá úroková arbitráž (Yen carry trade)</vt:lpstr>
      <vt:lpstr>Rovnováha na devizovém trhu</vt:lpstr>
      <vt:lpstr>Růst domácí úrokové sazby</vt:lpstr>
      <vt:lpstr>Růst zahraniční úrokové sazby</vt:lpstr>
      <vt:lpstr>Růst očekávaného budoucího devizového kurzu</vt:lpstr>
      <vt:lpstr>Dráha pohybu devizového kurzu</vt:lpstr>
      <vt:lpstr>Ceny a devizové kurzy</vt:lpstr>
      <vt:lpstr>Absolutní verze parity kupní síly </vt:lpstr>
      <vt:lpstr>Big Mac Index</vt:lpstr>
      <vt:lpstr>Vybrané měny podle Big Mac Index</vt:lpstr>
      <vt:lpstr>Big Mac Index (červenec 2017)</vt:lpstr>
      <vt:lpstr>Relativní verze parity kupní síly</vt:lpstr>
      <vt:lpstr>Relativní verze parity kupní síly</vt:lpstr>
      <vt:lpstr>Důvody neúspěšnosti parity kupní síly</vt:lpstr>
      <vt:lpstr>Důvody neúspěšnosti parity kupní síly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89</cp:revision>
  <dcterms:created xsi:type="dcterms:W3CDTF">2016-07-06T15:42:34Z</dcterms:created>
  <dcterms:modified xsi:type="dcterms:W3CDTF">2021-11-25T09:12:00Z</dcterms:modified>
</cp:coreProperties>
</file>