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91" r:id="rId4"/>
    <p:sldId id="259" r:id="rId5"/>
    <p:sldId id="260" r:id="rId6"/>
    <p:sldId id="292" r:id="rId7"/>
    <p:sldId id="261" r:id="rId8"/>
    <p:sldId id="293" r:id="rId9"/>
    <p:sldId id="262" r:id="rId10"/>
    <p:sldId id="29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5" r:id="rId21"/>
    <p:sldId id="295" r:id="rId22"/>
    <p:sldId id="280" r:id="rId23"/>
    <p:sldId id="276" r:id="rId24"/>
    <p:sldId id="296" r:id="rId25"/>
    <p:sldId id="277" r:id="rId26"/>
    <p:sldId id="278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9" r:id="rId36"/>
    <p:sldId id="258" r:id="rId3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8" d="100"/>
          <a:sy n="118" d="100"/>
        </p:scale>
        <p:origin x="47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 molnar" userId="df5a7da8c47dd597" providerId="LiveId" clId="{4433BEB8-D09A-48AA-8394-EF88507E7DEC}"/>
    <pc:docChg chg="undo custSel addSld modSld sldOrd">
      <pc:chgData name="marcel molnar" userId="df5a7da8c47dd597" providerId="LiveId" clId="{4433BEB8-D09A-48AA-8394-EF88507E7DEC}" dt="2017-08-28T11:03:02.767" v="1330"/>
      <pc:docMkLst>
        <pc:docMk/>
      </pc:docMkLst>
      <pc:sldChg chg="modSp">
        <pc:chgData name="marcel molnar" userId="df5a7da8c47dd597" providerId="LiveId" clId="{4433BEB8-D09A-48AA-8394-EF88507E7DEC}" dt="2017-08-28T10:28:44.987" v="0"/>
        <pc:sldMkLst>
          <pc:docMk/>
          <pc:sldMk cId="280633465" sldId="256"/>
        </pc:sldMkLst>
        <pc:spChg chg="mod">
          <ac:chgData name="marcel molnar" userId="df5a7da8c47dd597" providerId="LiveId" clId="{4433BEB8-D09A-48AA-8394-EF88507E7DEC}" dt="2017-08-28T10:28:44.987" v="0"/>
          <ac:spMkLst>
            <pc:docMk/>
            <pc:sldMk cId="280633465" sldId="256"/>
            <ac:spMk id="2" creationId="{00000000-0000-0000-0000-000000000000}"/>
          </ac:spMkLst>
        </pc:spChg>
      </pc:sldChg>
      <pc:sldChg chg="addSp delSp modSp">
        <pc:chgData name="marcel molnar" userId="df5a7da8c47dd597" providerId="LiveId" clId="{4433BEB8-D09A-48AA-8394-EF88507E7DEC}" dt="2017-08-28T10:29:49.248" v="52"/>
        <pc:sldMkLst>
          <pc:docMk/>
          <pc:sldMk cId="2997543792" sldId="257"/>
        </pc:sldMkLst>
        <pc:spChg chg="mod">
          <ac:chgData name="marcel molnar" userId="df5a7da8c47dd597" providerId="LiveId" clId="{4433BEB8-D09A-48AA-8394-EF88507E7DEC}" dt="2017-08-28T10:29:49.248" v="52"/>
          <ac:spMkLst>
            <pc:docMk/>
            <pc:sldMk cId="2997543792" sldId="257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29:05.808" v="14" actId="20577"/>
          <ac:spMkLst>
            <pc:docMk/>
            <pc:sldMk cId="2997543792" sldId="257"/>
            <ac:spMk id="6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28:53.842" v="1"/>
          <ac:spMkLst>
            <pc:docMk/>
            <pc:sldMk cId="2997543792" sldId="257"/>
            <ac:spMk id="12" creationId="{00000000-0000-0000-0000-000000000000}"/>
          </ac:spMkLst>
        </pc:spChg>
        <pc:picChg chg="add del">
          <ac:chgData name="marcel molnar" userId="df5a7da8c47dd597" providerId="LiveId" clId="{4433BEB8-D09A-48AA-8394-EF88507E7DEC}" dt="2017-08-28T10:29:41.468" v="51" actId="478"/>
          <ac:picMkLst>
            <pc:docMk/>
            <pc:sldMk cId="2997543792" sldId="257"/>
            <ac:picMk id="5" creationId="{AF69C6DE-90E9-4AAE-A3A4-8A2B2D7AEEBB}"/>
          </ac:picMkLst>
        </pc:picChg>
      </pc:sldChg>
      <pc:sldChg chg="modSp add">
        <pc:chgData name="marcel molnar" userId="df5a7da8c47dd597" providerId="LiveId" clId="{4433BEB8-D09A-48AA-8394-EF88507E7DEC}" dt="2017-08-28T10:30:31.874" v="99" actId="255"/>
        <pc:sldMkLst>
          <pc:docMk/>
          <pc:sldMk cId="136006023" sldId="259"/>
        </pc:sldMkLst>
        <pc:spChg chg="mod">
          <ac:chgData name="marcel molnar" userId="df5a7da8c47dd597" providerId="LiveId" clId="{4433BEB8-D09A-48AA-8394-EF88507E7DEC}" dt="2017-08-28T10:30:31.874" v="99" actId="255"/>
          <ac:spMkLst>
            <pc:docMk/>
            <pc:sldMk cId="136006023" sldId="259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30:14.808" v="96" actId="20577"/>
          <ac:spMkLst>
            <pc:docMk/>
            <pc:sldMk cId="136006023" sldId="259"/>
            <ac:spMk id="6" creationId="{00000000-0000-0000-0000-000000000000}"/>
          </ac:spMkLst>
        </pc:spChg>
      </pc:sldChg>
      <pc:sldChg chg="modSp add">
        <pc:chgData name="marcel molnar" userId="df5a7da8c47dd597" providerId="LiveId" clId="{4433BEB8-D09A-48AA-8394-EF88507E7DEC}" dt="2017-08-28T10:31:04.072" v="105" actId="255"/>
        <pc:sldMkLst>
          <pc:docMk/>
          <pc:sldMk cId="982431463" sldId="260"/>
        </pc:sldMkLst>
        <pc:spChg chg="mod">
          <ac:chgData name="marcel molnar" userId="df5a7da8c47dd597" providerId="LiveId" clId="{4433BEB8-D09A-48AA-8394-EF88507E7DEC}" dt="2017-08-28T10:31:04.072" v="105" actId="255"/>
          <ac:spMkLst>
            <pc:docMk/>
            <pc:sldMk cId="982431463" sldId="260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30:49.275" v="102" actId="20577"/>
          <ac:spMkLst>
            <pc:docMk/>
            <pc:sldMk cId="982431463" sldId="260"/>
            <ac:spMk id="6" creationId="{00000000-0000-0000-0000-000000000000}"/>
          </ac:spMkLst>
        </pc:spChg>
      </pc:sldChg>
      <pc:sldChg chg="addSp delSp modSp add">
        <pc:chgData name="marcel molnar" userId="df5a7da8c47dd597" providerId="LiveId" clId="{4433BEB8-D09A-48AA-8394-EF88507E7DEC}" dt="2017-08-28T11:00:39.155" v="1305"/>
        <pc:sldMkLst>
          <pc:docMk/>
          <pc:sldMk cId="2204115879" sldId="261"/>
        </pc:sldMkLst>
        <pc:spChg chg="del">
          <ac:chgData name="marcel molnar" userId="df5a7da8c47dd597" providerId="LiveId" clId="{4433BEB8-D09A-48AA-8394-EF88507E7DEC}" dt="2017-08-28T10:31:51.136" v="192"/>
          <ac:spMkLst>
            <pc:docMk/>
            <pc:sldMk cId="2204115879" sldId="261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31:48.213" v="191" actId="255"/>
          <ac:spMkLst>
            <pc:docMk/>
            <pc:sldMk cId="2204115879" sldId="261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0:39.155" v="1305"/>
          <ac:picMkLst>
            <pc:docMk/>
            <pc:sldMk cId="2204115879" sldId="261"/>
            <ac:picMk id="5" creationId="{CC17B7F6-6E38-4536-B4F0-F636E66476CA}"/>
          </ac:picMkLst>
        </pc:picChg>
      </pc:sldChg>
      <pc:sldChg chg="addSp delSp modSp add">
        <pc:chgData name="marcel molnar" userId="df5a7da8c47dd597" providerId="LiveId" clId="{4433BEB8-D09A-48AA-8394-EF88507E7DEC}" dt="2017-08-28T11:00:50.366" v="1306"/>
        <pc:sldMkLst>
          <pc:docMk/>
          <pc:sldMk cId="4062200259" sldId="262"/>
        </pc:sldMkLst>
        <pc:spChg chg="del">
          <ac:chgData name="marcel molnar" userId="df5a7da8c47dd597" providerId="LiveId" clId="{4433BEB8-D09A-48AA-8394-EF88507E7DEC}" dt="2017-08-28T10:32:29.616" v="237"/>
          <ac:spMkLst>
            <pc:docMk/>
            <pc:sldMk cId="4062200259" sldId="262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32:20.818" v="234" actId="20577"/>
          <ac:spMkLst>
            <pc:docMk/>
            <pc:sldMk cId="4062200259" sldId="262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0:50.366" v="1306"/>
          <ac:picMkLst>
            <pc:docMk/>
            <pc:sldMk cId="4062200259" sldId="262"/>
            <ac:picMk id="5" creationId="{EBFFC0FD-886A-44A3-A203-917CBEE31942}"/>
          </ac:picMkLst>
        </pc:picChg>
      </pc:sldChg>
      <pc:sldChg chg="addSp delSp modSp add">
        <pc:chgData name="marcel molnar" userId="df5a7da8c47dd597" providerId="LiveId" clId="{4433BEB8-D09A-48AA-8394-EF88507E7DEC}" dt="2017-08-28T11:00:54.601" v="1307"/>
        <pc:sldMkLst>
          <pc:docMk/>
          <pc:sldMk cId="278059882" sldId="263"/>
        </pc:sldMkLst>
        <pc:spChg chg="del">
          <ac:chgData name="marcel molnar" userId="df5a7da8c47dd597" providerId="LiveId" clId="{4433BEB8-D09A-48AA-8394-EF88507E7DEC}" dt="2017-08-28T10:33:11.577" v="286"/>
          <ac:spMkLst>
            <pc:docMk/>
            <pc:sldMk cId="278059882" sldId="263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33:08.091" v="285" actId="255"/>
          <ac:spMkLst>
            <pc:docMk/>
            <pc:sldMk cId="278059882" sldId="263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0:54.601" v="1307"/>
          <ac:picMkLst>
            <pc:docMk/>
            <pc:sldMk cId="278059882" sldId="263"/>
            <ac:picMk id="5" creationId="{9F98CE49-EB12-4C36-A359-231887ABF6E1}"/>
          </ac:picMkLst>
        </pc:picChg>
      </pc:sldChg>
      <pc:sldChg chg="addSp delSp modSp add">
        <pc:chgData name="marcel molnar" userId="df5a7da8c47dd597" providerId="LiveId" clId="{4433BEB8-D09A-48AA-8394-EF88507E7DEC}" dt="2017-08-28T11:01:01.123" v="1308"/>
        <pc:sldMkLst>
          <pc:docMk/>
          <pc:sldMk cId="1418490448" sldId="264"/>
        </pc:sldMkLst>
        <pc:spChg chg="del">
          <ac:chgData name="marcel molnar" userId="df5a7da8c47dd597" providerId="LiveId" clId="{4433BEB8-D09A-48AA-8394-EF88507E7DEC}" dt="2017-08-28T10:33:38.560" v="322"/>
          <ac:spMkLst>
            <pc:docMk/>
            <pc:sldMk cId="1418490448" sldId="264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33:36.357" v="321" actId="20577"/>
          <ac:spMkLst>
            <pc:docMk/>
            <pc:sldMk cId="1418490448" sldId="264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1:01.123" v="1308"/>
          <ac:picMkLst>
            <pc:docMk/>
            <pc:sldMk cId="1418490448" sldId="264"/>
            <ac:picMk id="5" creationId="{C8C1AFFB-B241-45F2-B3E8-1C9D9C08B650}"/>
          </ac:picMkLst>
        </pc:picChg>
      </pc:sldChg>
      <pc:sldChg chg="addSp delSp modSp add">
        <pc:chgData name="marcel molnar" userId="df5a7da8c47dd597" providerId="LiveId" clId="{4433BEB8-D09A-48AA-8394-EF88507E7DEC}" dt="2017-08-28T11:01:05.643" v="1309"/>
        <pc:sldMkLst>
          <pc:docMk/>
          <pc:sldMk cId="4125889899" sldId="265"/>
        </pc:sldMkLst>
        <pc:spChg chg="del">
          <ac:chgData name="marcel molnar" userId="df5a7da8c47dd597" providerId="LiveId" clId="{4433BEB8-D09A-48AA-8394-EF88507E7DEC}" dt="2017-08-28T10:34:05.329" v="347" actId="1076"/>
          <ac:spMkLst>
            <pc:docMk/>
            <pc:sldMk cId="4125889899" sldId="265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34:18.308" v="354" actId="1076"/>
          <ac:spMkLst>
            <pc:docMk/>
            <pc:sldMk cId="4125889899" sldId="265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1:05.643" v="1309"/>
          <ac:picMkLst>
            <pc:docMk/>
            <pc:sldMk cId="4125889899" sldId="265"/>
            <ac:picMk id="5" creationId="{6E0FEF7A-30AF-41E8-A9D2-00ADC20DAEB2}"/>
          </ac:picMkLst>
        </pc:picChg>
      </pc:sldChg>
      <pc:sldChg chg="modSp add">
        <pc:chgData name="marcel molnar" userId="df5a7da8c47dd597" providerId="LiveId" clId="{4433BEB8-D09A-48AA-8394-EF88507E7DEC}" dt="2017-08-28T10:34:39.082" v="387"/>
        <pc:sldMkLst>
          <pc:docMk/>
          <pc:sldMk cId="1936883149" sldId="266"/>
        </pc:sldMkLst>
        <pc:spChg chg="mod">
          <ac:chgData name="marcel molnar" userId="df5a7da8c47dd597" providerId="LiveId" clId="{4433BEB8-D09A-48AA-8394-EF88507E7DEC}" dt="2017-08-28T10:34:39.082" v="387"/>
          <ac:spMkLst>
            <pc:docMk/>
            <pc:sldMk cId="1936883149" sldId="266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34:32.083" v="386" actId="20577"/>
          <ac:spMkLst>
            <pc:docMk/>
            <pc:sldMk cId="1936883149" sldId="266"/>
            <ac:spMk id="6" creationId="{00000000-0000-0000-0000-000000000000}"/>
          </ac:spMkLst>
        </pc:spChg>
      </pc:sldChg>
      <pc:sldChg chg="addSp delSp modSp add">
        <pc:chgData name="marcel molnar" userId="df5a7da8c47dd597" providerId="LiveId" clId="{4433BEB8-D09A-48AA-8394-EF88507E7DEC}" dt="2017-08-28T11:01:15.782" v="1310"/>
        <pc:sldMkLst>
          <pc:docMk/>
          <pc:sldMk cId="1845461536" sldId="267"/>
        </pc:sldMkLst>
        <pc:spChg chg="del">
          <ac:chgData name="marcel molnar" userId="df5a7da8c47dd597" providerId="LiveId" clId="{4433BEB8-D09A-48AA-8394-EF88507E7DEC}" dt="2017-08-28T10:34:59.886" v="435"/>
          <ac:spMkLst>
            <pc:docMk/>
            <pc:sldMk cId="1845461536" sldId="267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34:55.932" v="434" actId="20577"/>
          <ac:spMkLst>
            <pc:docMk/>
            <pc:sldMk cId="1845461536" sldId="267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1:15.782" v="1310"/>
          <ac:picMkLst>
            <pc:docMk/>
            <pc:sldMk cId="1845461536" sldId="267"/>
            <ac:picMk id="5" creationId="{2C7E6A05-81C7-45EE-8844-5F69E9124FA4}"/>
          </ac:picMkLst>
        </pc:picChg>
      </pc:sldChg>
      <pc:sldChg chg="modSp add">
        <pc:chgData name="marcel molnar" userId="df5a7da8c47dd597" providerId="LiveId" clId="{4433BEB8-D09A-48AA-8394-EF88507E7DEC}" dt="2017-08-28T10:35:25.365" v="465"/>
        <pc:sldMkLst>
          <pc:docMk/>
          <pc:sldMk cId="2075711640" sldId="268"/>
        </pc:sldMkLst>
        <pc:spChg chg="mod">
          <ac:chgData name="marcel molnar" userId="df5a7da8c47dd597" providerId="LiveId" clId="{4433BEB8-D09A-48AA-8394-EF88507E7DEC}" dt="2017-08-28T10:35:25.365" v="465"/>
          <ac:spMkLst>
            <pc:docMk/>
            <pc:sldMk cId="2075711640" sldId="268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35:19.025" v="464" actId="20577"/>
          <ac:spMkLst>
            <pc:docMk/>
            <pc:sldMk cId="2075711640" sldId="268"/>
            <ac:spMk id="6" creationId="{00000000-0000-0000-0000-000000000000}"/>
          </ac:spMkLst>
        </pc:spChg>
      </pc:sldChg>
      <pc:sldChg chg="addSp delSp modSp add">
        <pc:chgData name="marcel molnar" userId="df5a7da8c47dd597" providerId="LiveId" clId="{4433BEB8-D09A-48AA-8394-EF88507E7DEC}" dt="2017-08-28T11:01:24.480" v="1311"/>
        <pc:sldMkLst>
          <pc:docMk/>
          <pc:sldMk cId="3986751144" sldId="269"/>
        </pc:sldMkLst>
        <pc:spChg chg="add del">
          <ac:chgData name="marcel molnar" userId="df5a7da8c47dd597" providerId="LiveId" clId="{4433BEB8-D09A-48AA-8394-EF88507E7DEC}" dt="2017-08-28T10:36:10.386" v="473"/>
          <ac:spMkLst>
            <pc:docMk/>
            <pc:sldMk cId="3986751144" sldId="269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35:56.223" v="471" actId="20577"/>
          <ac:spMkLst>
            <pc:docMk/>
            <pc:sldMk cId="3986751144" sldId="269"/>
            <ac:spMk id="6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35:57.557" v="472" actId="1076"/>
          <ac:spMkLst>
            <pc:docMk/>
            <pc:sldMk cId="3986751144" sldId="269"/>
            <ac:spMk id="12" creationId="{00000000-0000-0000-0000-000000000000}"/>
          </ac:spMkLst>
        </pc:spChg>
        <pc:picChg chg="add del">
          <ac:chgData name="marcel molnar" userId="df5a7da8c47dd597" providerId="LiveId" clId="{4433BEB8-D09A-48AA-8394-EF88507E7DEC}" dt="2017-08-28T10:36:32.905" v="475" actId="478"/>
          <ac:picMkLst>
            <pc:docMk/>
            <pc:sldMk cId="3986751144" sldId="269"/>
            <ac:picMk id="5" creationId="{43FA568A-C52B-42E9-9EAC-FBBC47D1D222}"/>
          </ac:picMkLst>
        </pc:picChg>
        <pc:picChg chg="add mod">
          <ac:chgData name="marcel molnar" userId="df5a7da8c47dd597" providerId="LiveId" clId="{4433BEB8-D09A-48AA-8394-EF88507E7DEC}" dt="2017-08-28T11:01:24.480" v="1311"/>
          <ac:picMkLst>
            <pc:docMk/>
            <pc:sldMk cId="3986751144" sldId="269"/>
            <ac:picMk id="7" creationId="{32DC859B-A8CE-472D-BCB1-C0BC468E7E48}"/>
          </ac:picMkLst>
        </pc:picChg>
      </pc:sldChg>
      <pc:sldChg chg="addSp delSp modSp add">
        <pc:chgData name="marcel molnar" userId="df5a7da8c47dd597" providerId="LiveId" clId="{4433BEB8-D09A-48AA-8394-EF88507E7DEC}" dt="2017-08-28T11:01:28.634" v="1312"/>
        <pc:sldMkLst>
          <pc:docMk/>
          <pc:sldMk cId="3359140092" sldId="270"/>
        </pc:sldMkLst>
        <pc:spChg chg="del">
          <ac:chgData name="marcel molnar" userId="df5a7da8c47dd597" providerId="LiveId" clId="{4433BEB8-D09A-48AA-8394-EF88507E7DEC}" dt="2017-08-28T10:37:38.113" v="542"/>
          <ac:spMkLst>
            <pc:docMk/>
            <pc:sldMk cId="3359140092" sldId="270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37:33.535" v="541" actId="20577"/>
          <ac:spMkLst>
            <pc:docMk/>
            <pc:sldMk cId="3359140092" sldId="270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1:28.634" v="1312"/>
          <ac:picMkLst>
            <pc:docMk/>
            <pc:sldMk cId="3359140092" sldId="270"/>
            <ac:picMk id="5" creationId="{92423567-D158-4492-AB9A-081E809D8E3F}"/>
          </ac:picMkLst>
        </pc:picChg>
      </pc:sldChg>
      <pc:sldChg chg="addSp delSp modSp add">
        <pc:chgData name="marcel molnar" userId="df5a7da8c47dd597" providerId="LiveId" clId="{4433BEB8-D09A-48AA-8394-EF88507E7DEC}" dt="2017-08-28T11:01:34.244" v="1313"/>
        <pc:sldMkLst>
          <pc:docMk/>
          <pc:sldMk cId="1197228180" sldId="271"/>
        </pc:sldMkLst>
        <pc:spChg chg="del">
          <ac:chgData name="marcel molnar" userId="df5a7da8c47dd597" providerId="LiveId" clId="{4433BEB8-D09A-48AA-8394-EF88507E7DEC}" dt="2017-08-28T10:38:06.807" v="581"/>
          <ac:spMkLst>
            <pc:docMk/>
            <pc:sldMk cId="1197228180" sldId="271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38:02.532" v="580" actId="20577"/>
          <ac:spMkLst>
            <pc:docMk/>
            <pc:sldMk cId="1197228180" sldId="271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1:34.244" v="1313"/>
          <ac:picMkLst>
            <pc:docMk/>
            <pc:sldMk cId="1197228180" sldId="271"/>
            <ac:picMk id="5" creationId="{ABDC8659-0181-45A5-8DDF-F4CF64AD6444}"/>
          </ac:picMkLst>
        </pc:picChg>
      </pc:sldChg>
      <pc:sldChg chg="addSp delSp modSp add">
        <pc:chgData name="marcel molnar" userId="df5a7da8c47dd597" providerId="LiveId" clId="{4433BEB8-D09A-48AA-8394-EF88507E7DEC}" dt="2017-08-28T11:01:38.312" v="1314"/>
        <pc:sldMkLst>
          <pc:docMk/>
          <pc:sldMk cId="2131159794" sldId="272"/>
        </pc:sldMkLst>
        <pc:spChg chg="del">
          <ac:chgData name="marcel molnar" userId="df5a7da8c47dd597" providerId="LiveId" clId="{4433BEB8-D09A-48AA-8394-EF88507E7DEC}" dt="2017-08-28T10:38:52.816" v="592"/>
          <ac:spMkLst>
            <pc:docMk/>
            <pc:sldMk cId="2131159794" sldId="272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38:47.250" v="591"/>
          <ac:spMkLst>
            <pc:docMk/>
            <pc:sldMk cId="2131159794" sldId="272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1:38.312" v="1314"/>
          <ac:picMkLst>
            <pc:docMk/>
            <pc:sldMk cId="2131159794" sldId="272"/>
            <ac:picMk id="5" creationId="{C1A174C8-AB8B-41CD-BF84-5210440D3838}"/>
          </ac:picMkLst>
        </pc:picChg>
      </pc:sldChg>
      <pc:sldChg chg="addSp delSp modSp add">
        <pc:chgData name="marcel molnar" userId="df5a7da8c47dd597" providerId="LiveId" clId="{4433BEB8-D09A-48AA-8394-EF88507E7DEC}" dt="2017-08-28T11:01:42.609" v="1315"/>
        <pc:sldMkLst>
          <pc:docMk/>
          <pc:sldMk cId="2555592281" sldId="273"/>
        </pc:sldMkLst>
        <pc:spChg chg="del">
          <ac:chgData name="marcel molnar" userId="df5a7da8c47dd597" providerId="LiveId" clId="{4433BEB8-D09A-48AA-8394-EF88507E7DEC}" dt="2017-08-28T10:39:34.768" v="654"/>
          <ac:spMkLst>
            <pc:docMk/>
            <pc:sldMk cId="2555592281" sldId="273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39:32.190" v="653" actId="20577"/>
          <ac:spMkLst>
            <pc:docMk/>
            <pc:sldMk cId="2555592281" sldId="273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1:42.609" v="1315"/>
          <ac:picMkLst>
            <pc:docMk/>
            <pc:sldMk cId="2555592281" sldId="273"/>
            <ac:picMk id="5" creationId="{CB138DCF-FC73-4AF2-94E2-79C76AE0F172}"/>
          </ac:picMkLst>
        </pc:picChg>
      </pc:sldChg>
      <pc:sldChg chg="addSp delSp modSp add">
        <pc:chgData name="marcel molnar" userId="df5a7da8c47dd597" providerId="LiveId" clId="{4433BEB8-D09A-48AA-8394-EF88507E7DEC}" dt="2017-08-28T11:01:46.879" v="1316"/>
        <pc:sldMkLst>
          <pc:docMk/>
          <pc:sldMk cId="1264808287" sldId="274"/>
        </pc:sldMkLst>
        <pc:spChg chg="del">
          <ac:chgData name="marcel molnar" userId="df5a7da8c47dd597" providerId="LiveId" clId="{4433BEB8-D09A-48AA-8394-EF88507E7DEC}" dt="2017-08-28T10:40:05.999" v="698"/>
          <ac:spMkLst>
            <pc:docMk/>
            <pc:sldMk cId="1264808287" sldId="274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40:03.780" v="697" actId="20577"/>
          <ac:spMkLst>
            <pc:docMk/>
            <pc:sldMk cId="1264808287" sldId="274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1:46.879" v="1316"/>
          <ac:picMkLst>
            <pc:docMk/>
            <pc:sldMk cId="1264808287" sldId="274"/>
            <ac:picMk id="5" creationId="{E0DE6E55-697D-4A7E-BE3B-018BF2573B39}"/>
          </ac:picMkLst>
        </pc:picChg>
      </pc:sldChg>
      <pc:sldChg chg="addSp delSp modSp add">
        <pc:chgData name="marcel molnar" userId="df5a7da8c47dd597" providerId="LiveId" clId="{4433BEB8-D09A-48AA-8394-EF88507E7DEC}" dt="2017-08-28T11:01:52.104" v="1317"/>
        <pc:sldMkLst>
          <pc:docMk/>
          <pc:sldMk cId="3628792408" sldId="275"/>
        </pc:sldMkLst>
        <pc:spChg chg="del">
          <ac:chgData name="marcel molnar" userId="df5a7da8c47dd597" providerId="LiveId" clId="{4433BEB8-D09A-48AA-8394-EF88507E7DEC}" dt="2017-08-28T10:40:31.792" v="737"/>
          <ac:spMkLst>
            <pc:docMk/>
            <pc:sldMk cId="3628792408" sldId="275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40:27.047" v="736" actId="20577"/>
          <ac:spMkLst>
            <pc:docMk/>
            <pc:sldMk cId="3628792408" sldId="275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1:52.104" v="1317"/>
          <ac:picMkLst>
            <pc:docMk/>
            <pc:sldMk cId="3628792408" sldId="275"/>
            <ac:picMk id="5" creationId="{63C2F57D-CEFC-4027-935D-B23248B861EF}"/>
          </ac:picMkLst>
        </pc:picChg>
      </pc:sldChg>
      <pc:sldChg chg="addSp delSp modSp add">
        <pc:chgData name="marcel molnar" userId="df5a7da8c47dd597" providerId="LiveId" clId="{4433BEB8-D09A-48AA-8394-EF88507E7DEC}" dt="2017-08-28T11:02:03.547" v="1319"/>
        <pc:sldMkLst>
          <pc:docMk/>
          <pc:sldMk cId="639218160" sldId="276"/>
        </pc:sldMkLst>
        <pc:spChg chg="del">
          <ac:chgData name="marcel molnar" userId="df5a7da8c47dd597" providerId="LiveId" clId="{4433BEB8-D09A-48AA-8394-EF88507E7DEC}" dt="2017-08-28T10:41:09.217" v="771"/>
          <ac:spMkLst>
            <pc:docMk/>
            <pc:sldMk cId="639218160" sldId="276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40:56.703" v="769" actId="20577"/>
          <ac:spMkLst>
            <pc:docMk/>
            <pc:sldMk cId="639218160" sldId="276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2:03.547" v="1319"/>
          <ac:picMkLst>
            <pc:docMk/>
            <pc:sldMk cId="639218160" sldId="276"/>
            <ac:picMk id="5" creationId="{2C33F8AA-B5C9-4FFA-9190-AC72291BDEF5}"/>
          </ac:picMkLst>
        </pc:picChg>
      </pc:sldChg>
      <pc:sldChg chg="modSp add">
        <pc:chgData name="marcel molnar" userId="df5a7da8c47dd597" providerId="LiveId" clId="{4433BEB8-D09A-48AA-8394-EF88507E7DEC}" dt="2017-08-28T10:41:50.796" v="804" actId="255"/>
        <pc:sldMkLst>
          <pc:docMk/>
          <pc:sldMk cId="1590254162" sldId="277"/>
        </pc:sldMkLst>
        <pc:spChg chg="mod">
          <ac:chgData name="marcel molnar" userId="df5a7da8c47dd597" providerId="LiveId" clId="{4433BEB8-D09A-48AA-8394-EF88507E7DEC}" dt="2017-08-28T10:41:50.796" v="804" actId="255"/>
          <ac:spMkLst>
            <pc:docMk/>
            <pc:sldMk cId="1590254162" sldId="277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41:29.187" v="797" actId="20577"/>
          <ac:spMkLst>
            <pc:docMk/>
            <pc:sldMk cId="1590254162" sldId="277"/>
            <ac:spMk id="6" creationId="{00000000-0000-0000-0000-000000000000}"/>
          </ac:spMkLst>
        </pc:spChg>
      </pc:sldChg>
      <pc:sldChg chg="addSp delSp modSp add">
        <pc:chgData name="marcel molnar" userId="df5a7da8c47dd597" providerId="LiveId" clId="{4433BEB8-D09A-48AA-8394-EF88507E7DEC}" dt="2017-08-28T11:02:13.347" v="1320"/>
        <pc:sldMkLst>
          <pc:docMk/>
          <pc:sldMk cId="485310312" sldId="278"/>
        </pc:sldMkLst>
        <pc:spChg chg="del">
          <ac:chgData name="marcel molnar" userId="df5a7da8c47dd597" providerId="LiveId" clId="{4433BEB8-D09A-48AA-8394-EF88507E7DEC}" dt="2017-08-28T10:42:15.856" v="833"/>
          <ac:spMkLst>
            <pc:docMk/>
            <pc:sldMk cId="485310312" sldId="278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42:12.176" v="832" actId="20577"/>
          <ac:spMkLst>
            <pc:docMk/>
            <pc:sldMk cId="485310312" sldId="278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2:13.347" v="1320"/>
          <ac:picMkLst>
            <pc:docMk/>
            <pc:sldMk cId="485310312" sldId="278"/>
            <ac:picMk id="5" creationId="{1E24C03E-F275-4EF5-9530-A85AC8963919}"/>
          </ac:picMkLst>
        </pc:picChg>
      </pc:sldChg>
      <pc:sldChg chg="addSp delSp modSp add ord">
        <pc:chgData name="marcel molnar" userId="df5a7da8c47dd597" providerId="LiveId" clId="{4433BEB8-D09A-48AA-8394-EF88507E7DEC}" dt="2017-08-28T11:02:17.967" v="1321"/>
        <pc:sldMkLst>
          <pc:docMk/>
          <pc:sldMk cId="2574702811" sldId="279"/>
        </pc:sldMkLst>
        <pc:spChg chg="del">
          <ac:chgData name="marcel molnar" userId="df5a7da8c47dd597" providerId="LiveId" clId="{4433BEB8-D09A-48AA-8394-EF88507E7DEC}" dt="2017-08-28T10:43:54.143" v="864"/>
          <ac:spMkLst>
            <pc:docMk/>
            <pc:sldMk cId="2574702811" sldId="279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42:57.325" v="863" actId="20577"/>
          <ac:spMkLst>
            <pc:docMk/>
            <pc:sldMk cId="2574702811" sldId="279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2:17.967" v="1321"/>
          <ac:picMkLst>
            <pc:docMk/>
            <pc:sldMk cId="2574702811" sldId="279"/>
            <ac:picMk id="5" creationId="{B4CC32F5-52E3-40A8-8C37-03F249482C2F}"/>
          </ac:picMkLst>
        </pc:picChg>
      </pc:sldChg>
      <pc:sldChg chg="addSp delSp modSp add ord">
        <pc:chgData name="marcel molnar" userId="df5a7da8c47dd597" providerId="LiveId" clId="{4433BEB8-D09A-48AA-8394-EF88507E7DEC}" dt="2017-08-28T11:01:58.804" v="1318"/>
        <pc:sldMkLst>
          <pc:docMk/>
          <pc:sldMk cId="3417695797" sldId="280"/>
        </pc:sldMkLst>
        <pc:spChg chg="del">
          <ac:chgData name="marcel molnar" userId="df5a7da8c47dd597" providerId="LiveId" clId="{4433BEB8-D09A-48AA-8394-EF88507E7DEC}" dt="2017-08-28T10:45:28.008" v="897"/>
          <ac:spMkLst>
            <pc:docMk/>
            <pc:sldMk cId="3417695797" sldId="280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44:57.565" v="896" actId="20577"/>
          <ac:spMkLst>
            <pc:docMk/>
            <pc:sldMk cId="3417695797" sldId="280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1:58.804" v="1318"/>
          <ac:picMkLst>
            <pc:docMk/>
            <pc:sldMk cId="3417695797" sldId="280"/>
            <ac:picMk id="5" creationId="{F60D1234-619B-452F-ACED-AB2D06458C35}"/>
          </ac:picMkLst>
        </pc:picChg>
      </pc:sldChg>
      <pc:sldChg chg="addSp delSp modSp add">
        <pc:chgData name="marcel molnar" userId="df5a7da8c47dd597" providerId="LiveId" clId="{4433BEB8-D09A-48AA-8394-EF88507E7DEC}" dt="2017-08-28T11:02:21.822" v="1322"/>
        <pc:sldMkLst>
          <pc:docMk/>
          <pc:sldMk cId="1104722754" sldId="281"/>
        </pc:sldMkLst>
        <pc:spChg chg="del">
          <ac:chgData name="marcel molnar" userId="df5a7da8c47dd597" providerId="LiveId" clId="{4433BEB8-D09A-48AA-8394-EF88507E7DEC}" dt="2017-08-28T10:46:30.934" v="937"/>
          <ac:spMkLst>
            <pc:docMk/>
            <pc:sldMk cId="1104722754" sldId="281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46:28.652" v="936" actId="20577"/>
          <ac:spMkLst>
            <pc:docMk/>
            <pc:sldMk cId="1104722754" sldId="281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2:21.822" v="1322"/>
          <ac:picMkLst>
            <pc:docMk/>
            <pc:sldMk cId="1104722754" sldId="281"/>
            <ac:picMk id="5" creationId="{E5AA72F5-83BD-4443-BC2F-9898DA7A328F}"/>
          </ac:picMkLst>
        </pc:picChg>
      </pc:sldChg>
      <pc:sldChg chg="addSp delSp modSp add">
        <pc:chgData name="marcel molnar" userId="df5a7da8c47dd597" providerId="LiveId" clId="{4433BEB8-D09A-48AA-8394-EF88507E7DEC}" dt="2017-08-28T11:02:27.061" v="1324"/>
        <pc:sldMkLst>
          <pc:docMk/>
          <pc:sldMk cId="208834634" sldId="282"/>
        </pc:sldMkLst>
        <pc:spChg chg="del">
          <ac:chgData name="marcel molnar" userId="df5a7da8c47dd597" providerId="LiveId" clId="{4433BEB8-D09A-48AA-8394-EF88507E7DEC}" dt="2017-08-28T10:47:06.315" v="995"/>
          <ac:spMkLst>
            <pc:docMk/>
            <pc:sldMk cId="208834634" sldId="282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47:04.234" v="994" actId="20577"/>
          <ac:spMkLst>
            <pc:docMk/>
            <pc:sldMk cId="208834634" sldId="282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2:27.061" v="1324"/>
          <ac:picMkLst>
            <pc:docMk/>
            <pc:sldMk cId="208834634" sldId="282"/>
            <ac:picMk id="5" creationId="{7913C7C8-B249-49A4-9C9B-A8B0284FBEC1}"/>
          </ac:picMkLst>
        </pc:picChg>
      </pc:sldChg>
      <pc:sldChg chg="addSp delSp modSp add">
        <pc:chgData name="marcel molnar" userId="df5a7da8c47dd597" providerId="LiveId" clId="{4433BEB8-D09A-48AA-8394-EF88507E7DEC}" dt="2017-08-28T11:02:30.792" v="1325"/>
        <pc:sldMkLst>
          <pc:docMk/>
          <pc:sldMk cId="1412520666" sldId="283"/>
        </pc:sldMkLst>
        <pc:spChg chg="del mod">
          <ac:chgData name="marcel molnar" userId="df5a7da8c47dd597" providerId="LiveId" clId="{4433BEB8-D09A-48AA-8394-EF88507E7DEC}" dt="2017-08-28T10:47:55.161" v="1058"/>
          <ac:spMkLst>
            <pc:docMk/>
            <pc:sldMk cId="1412520666" sldId="283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47:52.470" v="1056" actId="20577"/>
          <ac:spMkLst>
            <pc:docMk/>
            <pc:sldMk cId="1412520666" sldId="283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2:30.792" v="1325"/>
          <ac:picMkLst>
            <pc:docMk/>
            <pc:sldMk cId="1412520666" sldId="283"/>
            <ac:picMk id="5" creationId="{9FA6FEB1-F912-4541-8E05-B00C5C86BDA6}"/>
          </ac:picMkLst>
        </pc:picChg>
      </pc:sldChg>
      <pc:sldChg chg="modSp add">
        <pc:chgData name="marcel molnar" userId="df5a7da8c47dd597" providerId="LiveId" clId="{4433BEB8-D09A-48AA-8394-EF88507E7DEC}" dt="2017-08-28T10:49:26.575" v="1128" actId="1076"/>
        <pc:sldMkLst>
          <pc:docMk/>
          <pc:sldMk cId="1019368008" sldId="284"/>
        </pc:sldMkLst>
        <pc:spChg chg="mod">
          <ac:chgData name="marcel molnar" userId="df5a7da8c47dd597" providerId="LiveId" clId="{4433BEB8-D09A-48AA-8394-EF88507E7DEC}" dt="2017-08-28T10:49:26.575" v="1128" actId="1076"/>
          <ac:spMkLst>
            <pc:docMk/>
            <pc:sldMk cId="1019368008" sldId="284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48:45.369" v="1121" actId="20577"/>
          <ac:spMkLst>
            <pc:docMk/>
            <pc:sldMk cId="1019368008" sldId="284"/>
            <ac:spMk id="6" creationId="{00000000-0000-0000-0000-000000000000}"/>
          </ac:spMkLst>
        </pc:spChg>
      </pc:sldChg>
      <pc:sldChg chg="modSp add">
        <pc:chgData name="marcel molnar" userId="df5a7da8c47dd597" providerId="LiveId" clId="{4433BEB8-D09A-48AA-8394-EF88507E7DEC}" dt="2017-08-28T10:50:05.292" v="1136" actId="255"/>
        <pc:sldMkLst>
          <pc:docMk/>
          <pc:sldMk cId="3633310689" sldId="285"/>
        </pc:sldMkLst>
        <pc:spChg chg="mod">
          <ac:chgData name="marcel molnar" userId="df5a7da8c47dd597" providerId="LiveId" clId="{4433BEB8-D09A-48AA-8394-EF88507E7DEC}" dt="2017-08-28T10:50:05.292" v="1136" actId="255"/>
          <ac:spMkLst>
            <pc:docMk/>
            <pc:sldMk cId="3633310689" sldId="285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49:41.402" v="1129" actId="255"/>
          <ac:spMkLst>
            <pc:docMk/>
            <pc:sldMk cId="3633310689" sldId="285"/>
            <ac:spMk id="6" creationId="{00000000-0000-0000-0000-000000000000}"/>
          </ac:spMkLst>
        </pc:spChg>
      </pc:sldChg>
      <pc:sldChg chg="modSp add">
        <pc:chgData name="marcel molnar" userId="df5a7da8c47dd597" providerId="LiveId" clId="{4433BEB8-D09A-48AA-8394-EF88507E7DEC}" dt="2017-08-28T10:51:24.005" v="1170" actId="20577"/>
        <pc:sldMkLst>
          <pc:docMk/>
          <pc:sldMk cId="3948613817" sldId="286"/>
        </pc:sldMkLst>
        <pc:spChg chg="mod">
          <ac:chgData name="marcel molnar" userId="df5a7da8c47dd597" providerId="LiveId" clId="{4433BEB8-D09A-48AA-8394-EF88507E7DEC}" dt="2017-08-28T10:51:24.005" v="1170" actId="20577"/>
          <ac:spMkLst>
            <pc:docMk/>
            <pc:sldMk cId="3948613817" sldId="286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50:25.843" v="1162" actId="20577"/>
          <ac:spMkLst>
            <pc:docMk/>
            <pc:sldMk cId="3948613817" sldId="286"/>
            <ac:spMk id="6" creationId="{00000000-0000-0000-0000-000000000000}"/>
          </ac:spMkLst>
        </pc:spChg>
      </pc:sldChg>
      <pc:sldChg chg="addSp delSp modSp add">
        <pc:chgData name="marcel molnar" userId="df5a7da8c47dd597" providerId="LiveId" clId="{4433BEB8-D09A-48AA-8394-EF88507E7DEC}" dt="2017-08-28T11:02:44.097" v="1326"/>
        <pc:sldMkLst>
          <pc:docMk/>
          <pc:sldMk cId="54070076" sldId="287"/>
        </pc:sldMkLst>
        <pc:spChg chg="del">
          <ac:chgData name="marcel molnar" userId="df5a7da8c47dd597" providerId="LiveId" clId="{4433BEB8-D09A-48AA-8394-EF88507E7DEC}" dt="2017-08-28T10:51:37.736" v="1198"/>
          <ac:spMkLst>
            <pc:docMk/>
            <pc:sldMk cId="54070076" sldId="287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51:35.289" v="1197" actId="20577"/>
          <ac:spMkLst>
            <pc:docMk/>
            <pc:sldMk cId="54070076" sldId="287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2:44.097" v="1326"/>
          <ac:picMkLst>
            <pc:docMk/>
            <pc:sldMk cId="54070076" sldId="287"/>
            <ac:picMk id="5" creationId="{B5D92480-DC6A-4887-A263-6F7237C8900C}"/>
          </ac:picMkLst>
        </pc:picChg>
      </pc:sldChg>
      <pc:sldChg chg="addSp delSp modSp add">
        <pc:chgData name="marcel molnar" userId="df5a7da8c47dd597" providerId="LiveId" clId="{4433BEB8-D09A-48AA-8394-EF88507E7DEC}" dt="2017-08-28T11:02:51.404" v="1327"/>
        <pc:sldMkLst>
          <pc:docMk/>
          <pc:sldMk cId="3674985729" sldId="288"/>
        </pc:sldMkLst>
        <pc:spChg chg="del">
          <ac:chgData name="marcel molnar" userId="df5a7da8c47dd597" providerId="LiveId" clId="{4433BEB8-D09A-48AA-8394-EF88507E7DEC}" dt="2017-08-28T10:52:29.535" v="1209"/>
          <ac:spMkLst>
            <pc:docMk/>
            <pc:sldMk cId="3674985729" sldId="288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52:25.037" v="1208" actId="20577"/>
          <ac:spMkLst>
            <pc:docMk/>
            <pc:sldMk cId="3674985729" sldId="288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2:51.404" v="1327"/>
          <ac:picMkLst>
            <pc:docMk/>
            <pc:sldMk cId="3674985729" sldId="288"/>
            <ac:picMk id="5" creationId="{AFC29250-4102-4E74-9AB5-939358FED237}"/>
          </ac:picMkLst>
        </pc:picChg>
      </pc:sldChg>
      <pc:sldChg chg="addSp delSp modSp add">
        <pc:chgData name="marcel molnar" userId="df5a7da8c47dd597" providerId="LiveId" clId="{4433BEB8-D09A-48AA-8394-EF88507E7DEC}" dt="2017-08-28T11:02:56.134" v="1329"/>
        <pc:sldMkLst>
          <pc:docMk/>
          <pc:sldMk cId="2631027646" sldId="289"/>
        </pc:sldMkLst>
        <pc:spChg chg="del">
          <ac:chgData name="marcel molnar" userId="df5a7da8c47dd597" providerId="LiveId" clId="{4433BEB8-D09A-48AA-8394-EF88507E7DEC}" dt="2017-08-28T10:52:15.265" v="1207"/>
          <ac:spMkLst>
            <pc:docMk/>
            <pc:sldMk cId="2631027646" sldId="289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52:59.838" v="1246" actId="20577"/>
          <ac:spMkLst>
            <pc:docMk/>
            <pc:sldMk cId="2631027646" sldId="289"/>
            <ac:spMk id="6" creationId="{00000000-0000-0000-0000-000000000000}"/>
          </ac:spMkLst>
        </pc:spChg>
        <pc:picChg chg="add del">
          <ac:chgData name="marcel molnar" userId="df5a7da8c47dd597" providerId="LiveId" clId="{4433BEB8-D09A-48AA-8394-EF88507E7DEC}" dt="2017-08-28T10:53:09.200" v="1248" actId="478"/>
          <ac:picMkLst>
            <pc:docMk/>
            <pc:sldMk cId="2631027646" sldId="289"/>
            <ac:picMk id="5" creationId="{F65052D3-5455-4F5F-939C-55342510356C}"/>
          </ac:picMkLst>
        </pc:picChg>
        <pc:picChg chg="add mod">
          <ac:chgData name="marcel molnar" userId="df5a7da8c47dd597" providerId="LiveId" clId="{4433BEB8-D09A-48AA-8394-EF88507E7DEC}" dt="2017-08-28T11:02:56.134" v="1329"/>
          <ac:picMkLst>
            <pc:docMk/>
            <pc:sldMk cId="2631027646" sldId="289"/>
            <ac:picMk id="7" creationId="{DC576547-DD22-48EE-89DB-6AAD27131FE9}"/>
          </ac:picMkLst>
        </pc:picChg>
      </pc:sldChg>
      <pc:sldChg chg="addSp delSp modSp add">
        <pc:chgData name="marcel molnar" userId="df5a7da8c47dd597" providerId="LiveId" clId="{4433BEB8-D09A-48AA-8394-EF88507E7DEC}" dt="2017-08-28T11:03:02.767" v="1330"/>
        <pc:sldMkLst>
          <pc:docMk/>
          <pc:sldMk cId="2390631871" sldId="290"/>
        </pc:sldMkLst>
        <pc:spChg chg="del">
          <ac:chgData name="marcel molnar" userId="df5a7da8c47dd597" providerId="LiveId" clId="{4433BEB8-D09A-48AA-8394-EF88507E7DEC}" dt="2017-08-28T10:53:46.440" v="1297"/>
          <ac:spMkLst>
            <pc:docMk/>
            <pc:sldMk cId="2390631871" sldId="290"/>
            <ac:spMk id="3" creationId="{00000000-0000-0000-0000-000000000000}"/>
          </ac:spMkLst>
        </pc:spChg>
        <pc:spChg chg="mod">
          <ac:chgData name="marcel molnar" userId="df5a7da8c47dd597" providerId="LiveId" clId="{4433BEB8-D09A-48AA-8394-EF88507E7DEC}" dt="2017-08-28T10:53:43.304" v="1296" actId="20577"/>
          <ac:spMkLst>
            <pc:docMk/>
            <pc:sldMk cId="2390631871" sldId="290"/>
            <ac:spMk id="6" creationId="{00000000-0000-0000-0000-000000000000}"/>
          </ac:spMkLst>
        </pc:spChg>
        <pc:picChg chg="add mod">
          <ac:chgData name="marcel molnar" userId="df5a7da8c47dd597" providerId="LiveId" clId="{4433BEB8-D09A-48AA-8394-EF88507E7DEC}" dt="2017-08-28T11:03:02.767" v="1330"/>
          <ac:picMkLst>
            <pc:docMk/>
            <pc:sldMk cId="2390631871" sldId="290"/>
            <ac:picMk id="5" creationId="{820A7B47-5EC0-4AE2-BCDD-0C0E0B08C2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9. 12. 2020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999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458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304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558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112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169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385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493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048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97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212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469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488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863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326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971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199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8589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824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361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01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86988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9816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2604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11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6805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35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43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2098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81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03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088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30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iu.cms.opf.slu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15516" y="123478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4896544" cy="208823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Přímé zahraniční investice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6738005" y="3795886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Jana Šimáková 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69" y="555694"/>
            <a:ext cx="193846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Příliv PZI </a:t>
            </a:r>
            <a:r>
              <a:rPr lang="cs-CZ" dirty="0" smtClean="0">
                <a:solidFill>
                  <a:srgbClr val="000000"/>
                </a:solidFill>
              </a:rPr>
              <a:t>podle regionů </a:t>
            </a:r>
            <a:r>
              <a:rPr lang="cs-CZ" sz="1600" dirty="0">
                <a:solidFill>
                  <a:srgbClr val="000000"/>
                </a:solidFill>
              </a:rPr>
              <a:t>(mld. USD)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60" y="1109203"/>
            <a:ext cx="7553271" cy="34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3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Příliv PZI – komponenty </a:t>
            </a:r>
            <a:r>
              <a:rPr lang="cs-CZ" sz="1600" dirty="0">
                <a:solidFill>
                  <a:srgbClr val="000000"/>
                </a:solidFill>
              </a:rPr>
              <a:t>(mld. USD)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08" y="915566"/>
            <a:ext cx="7174756" cy="37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Příliv a odliv PZI  - top 20 zemí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2CFAB1B-F532-436F-8D6A-9D7E04EB0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0" t="24801" r="27950" b="5200"/>
          <a:stretch/>
        </p:blipFill>
        <p:spPr>
          <a:xfrm>
            <a:off x="206740" y="868606"/>
            <a:ext cx="4475578" cy="367777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D42BBCA5-DB9F-490D-9E8D-B8C2060679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38" t="20601" r="30312" b="10801"/>
          <a:stretch/>
        </p:blipFill>
        <p:spPr>
          <a:xfrm>
            <a:off x="4499992" y="783759"/>
            <a:ext cx="3977245" cy="37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90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6178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Vývoj přílivu PZI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E0FEF7A-30AF-41E8-A9D2-00ADC20DAE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191" y="1035305"/>
            <a:ext cx="6953619" cy="357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8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Ekonomický růst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Exportní výkonnost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místa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 know-how a technologií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Širší zapojení do světové ekonomiky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rozpočet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Konkurence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Repatriace zisků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devizového kurzu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Efekty PZI na hostitelskou zemi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8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Rozhodovací sekvence při investici v zahraničí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C7E6A05-81C7-45EE-8844-5F69E9124F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320" y="1056438"/>
            <a:ext cx="5625361" cy="33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61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Levnější výrobní faktory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nákladů na zahraniční obchod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Lepší daňový systém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Redukce kurzového rizika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Diverzifikace vstupů, výstupů, zisku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Lepší systém povinného pojištění, výhodnější legislativa na ochranu životního prostředí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Následování obchodních partnerů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Faktory stimulující PZI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1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Náklady na práci v EU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27784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74204"/>
            <a:ext cx="629907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51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Náklady na práci ve </a:t>
            </a:r>
            <a:r>
              <a:rPr lang="cs-CZ" dirty="0">
                <a:solidFill>
                  <a:srgbClr val="000000"/>
                </a:solidFill>
              </a:rPr>
              <a:t>vybraných zemích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68" y="755997"/>
            <a:ext cx="7026599" cy="39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40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Produktivita ve vybraných zemích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2" y="793929"/>
            <a:ext cx="6835375" cy="38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0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Investice dlouhodobého charakteru s trvalým úmyslem investora podílet se na řízení společnosti v zahraničí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PZI je považována investice, kterou investor získá minimálně 10 % kapitálu cílové společnosti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Investice menší než 10 % kapitálu nebo investice do jiných finančních instrumentů (dluhopisy, pokladniční poukázky, certifikáty) jsou považovány za portfoliové investice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Definice PZI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Počet ročně odpracovaných hodin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32" y="878706"/>
            <a:ext cx="6735835" cy="36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92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Hodnota jedné pracovní hodiny (2012)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/>
          <a:stretch/>
        </p:blipFill>
        <p:spPr>
          <a:xfrm>
            <a:off x="1115616" y="724138"/>
            <a:ext cx="6517967" cy="42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63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Firemní daně z </a:t>
            </a:r>
            <a:r>
              <a:rPr lang="cs-CZ" dirty="0" smtClean="0">
                <a:solidFill>
                  <a:srgbClr val="000000"/>
                </a:solidFill>
              </a:rPr>
              <a:t>příjmu v zemích OECD </a:t>
            </a:r>
            <a:r>
              <a:rPr lang="cs-CZ" dirty="0">
                <a:solidFill>
                  <a:srgbClr val="000000"/>
                </a:solidFill>
              </a:rPr>
              <a:t>(</a:t>
            </a:r>
            <a:r>
              <a:rPr lang="cs-CZ" dirty="0" smtClean="0">
                <a:solidFill>
                  <a:srgbClr val="000000"/>
                </a:solidFill>
              </a:rPr>
              <a:t>2015)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b="3633"/>
          <a:stretch/>
        </p:blipFill>
        <p:spPr>
          <a:xfrm>
            <a:off x="1403647" y="767116"/>
            <a:ext cx="5760317" cy="38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95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Osobní daně z příjmu (2012)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C33F8AA-B5C9-4FFA-9190-AC72291BDE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564" y="912485"/>
            <a:ext cx="4302872" cy="36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18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77686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Následování obchodního partnera v automobilovém průmyslu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771550"/>
            <a:ext cx="503124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96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Politické riziko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Politická nestabilita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Extrémistický režim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Korupce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Občanská válka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Ekonomické riziko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Hospodářský cyklus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Hospodářská legislativa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riziko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Kurzové riziko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Riziko likvidity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Riziko spojené s PZI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4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TI </a:t>
            </a:r>
            <a:r>
              <a:rPr lang="cs-CZ" dirty="0" err="1">
                <a:solidFill>
                  <a:srgbClr val="000000"/>
                </a:solidFill>
              </a:rPr>
              <a:t>corruption</a:t>
            </a:r>
            <a:r>
              <a:rPr lang="cs-CZ" dirty="0">
                <a:solidFill>
                  <a:srgbClr val="000000"/>
                </a:solidFill>
              </a:rPr>
              <a:t> index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E24C03E-F275-4EF5-9530-A85AC89639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649" y="931502"/>
            <a:ext cx="6176702" cy="35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10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Ti </a:t>
            </a:r>
            <a:r>
              <a:rPr lang="cs-CZ" dirty="0" err="1">
                <a:solidFill>
                  <a:srgbClr val="000000"/>
                </a:solidFill>
              </a:rPr>
              <a:t>corrruption</a:t>
            </a:r>
            <a:r>
              <a:rPr lang="cs-CZ" dirty="0">
                <a:solidFill>
                  <a:srgbClr val="000000"/>
                </a:solidFill>
              </a:rPr>
              <a:t> index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4CC32F5-52E3-40A8-8C37-03F249482C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21" y="1059582"/>
            <a:ext cx="6813756" cy="34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02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Světová mapa </a:t>
            </a:r>
            <a:r>
              <a:rPr lang="cs-CZ" dirty="0" smtClean="0">
                <a:solidFill>
                  <a:srgbClr val="000000"/>
                </a:solidFill>
              </a:rPr>
              <a:t>korupce (2019)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5AA72F5-83BD-4443-BC2F-9898DA7A32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832" y="987574"/>
            <a:ext cx="6288337" cy="34111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5AA72F5-83BD-4443-BC2F-9898DA7A32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729" y="987574"/>
            <a:ext cx="6288337" cy="341119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24800" t="24801" r="22438" b="6601"/>
          <a:stretch/>
        </p:blipFill>
        <p:spPr>
          <a:xfrm>
            <a:off x="1115616" y="878818"/>
            <a:ext cx="648072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22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Spotřeba alkoholu (litry čistého alkoholu, 2011)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913C7C8-B249-49A4-9C9B-A8B0284FBE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644" y="843558"/>
            <a:ext cx="3916866" cy="37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Struktura kapitálových toků (mld. USD)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759196"/>
            <a:ext cx="7344816" cy="390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09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Počet minut práce nutných ke koupi </a:t>
            </a:r>
            <a:r>
              <a:rPr lang="cs-CZ" dirty="0" smtClean="0">
                <a:solidFill>
                  <a:srgbClr val="000000"/>
                </a:solidFill>
              </a:rPr>
              <a:t>půllitru </a:t>
            </a:r>
            <a:r>
              <a:rPr lang="cs-CZ" dirty="0">
                <a:solidFill>
                  <a:srgbClr val="000000"/>
                </a:solidFill>
              </a:rPr>
              <a:t>piva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FA6FEB1-F912-4541-8E05-B00C5C86BD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267" y="843558"/>
            <a:ext cx="4173467" cy="383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20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Politické riziko – PR (100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Ekonomická očekávání a realita (12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ekonomických opatření vlády (12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Politická stabilita (12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Konflikty v zahraničí (10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Korupce ve vládě (10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Důležitost armády v politice (6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Důležitost církve v politice (6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Síla právní tradice (6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Konflikty mezi národnostmi a menšinami (6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Politický terorismus (6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Občanská válka (6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Rozvinutost politického systému (6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 byrokratického aparátu (6 b.)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Měření politického a ekonomického rizika – ICR index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68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riziko – FR (50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Insolvence nebo nepříznivá struktura dluhu (10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Zpoždění ve splácení dluhu (10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Riziko neakceptování závazků vládou (10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Ztráta kontroly nad devizovým režimem (10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Znárodnění soukromých investic (10 b.)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Ekonomické riziko – ER (50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Inflační riziko (10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Poměr dluhové služby k ročnímu exportu (10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Pokrytí jednoměsíčního importu čistými devizovými rezervami (10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disciplína importérů (5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Podíl exportu zboží a služeb na bilanci běžného účtu PB (10 b.)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Procentní rozdíl mezi oficiálním kurzem a kurzem na černém trhu (5 b.)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Měření politického a ekonomického rizika – ICR index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10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ICR = 0,5 * (PR + FR + ER)</a:t>
            </a:r>
          </a:p>
          <a:p>
            <a:pPr marL="0" indent="0">
              <a:buNone/>
            </a:pP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úroveň rizika			ICR index</a:t>
            </a:r>
          </a:p>
          <a:p>
            <a:pPr marL="0" indent="0">
              <a:buNone/>
            </a:pP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Extrémně vysoké riziko      		0,0 – 49,5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Vysoké riziko			50,0 – 59,5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Průměrné riziko			60,0 – 69,5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Nízké riziko			70,0 – 84,5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Extrémně nízké riziko		85,0 – 100,0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Konečný výpočet ICR </a:t>
            </a:r>
            <a:r>
              <a:rPr lang="cs-CZ" dirty="0" err="1">
                <a:solidFill>
                  <a:srgbClr val="000000"/>
                </a:solidFill>
              </a:rPr>
              <a:t>idexu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13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A.T. Kearney FDI confidence index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55" y="748445"/>
            <a:ext cx="5572129" cy="393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85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Investiční atraktivita </a:t>
            </a:r>
            <a:r>
              <a:rPr lang="cs-CZ" dirty="0" smtClean="0">
                <a:solidFill>
                  <a:srgbClr val="000000"/>
                </a:solidFill>
              </a:rPr>
              <a:t>zemí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92936"/>
            <a:ext cx="5413658" cy="39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27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Akvizice existující společnosti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Privatizace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 konkurenční firmě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Fúze 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Založení nové společnosti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Dceřiná společnost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Pobočka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Joint-venture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Formy PZI (1)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Dceřiná společnost (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subsidiary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Samostatná společnost spojena s matkou vlastnickým podílem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Plné kompetence a rozhodovací pravomoc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Zpravidla odlišné jméno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Samostatné účetnictví, zisk zdaňován v hostitelské zemi 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Pobočka (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složka vnitřní struktury mateřské společnosti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Omezené kompetence a rozhodovací pravomoci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Stejné jméno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Účetnictví součástí bilance mateřské společnosti, zisk zdaňován </a:t>
            </a:r>
            <a:b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mateřské zemi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Formy PZI (2)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3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</a:t>
            </a:r>
          </a:p>
          <a:p>
            <a:pPr lvl="1"/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Dvě a více společností vytváří novou společnost v zahraničí</a:t>
            </a:r>
          </a:p>
          <a:p>
            <a:pPr lvl="1"/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Každý z účastníků je zodpovědný za zisky, ztráty, náklady</a:t>
            </a:r>
          </a:p>
          <a:p>
            <a:pPr lvl="1"/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 je samostatný subjekt, oddělený od podnikání a struktur společníků</a:t>
            </a:r>
          </a:p>
          <a:p>
            <a:pPr lvl="1"/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mezinárodním kontextu je obvyklé, že jeden společník je zahraniční a jeden domácí společnost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Formy PZI </a:t>
            </a:r>
            <a:r>
              <a:rPr lang="cs-CZ" dirty="0" smtClean="0">
                <a:solidFill>
                  <a:srgbClr val="000000"/>
                </a:solidFill>
              </a:rPr>
              <a:t>(3)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Příliv PZI – svět + regiony </a:t>
            </a:r>
            <a:r>
              <a:rPr lang="cs-CZ" sz="1600" dirty="0">
                <a:solidFill>
                  <a:srgbClr val="000000"/>
                </a:solidFill>
              </a:rPr>
              <a:t>(mld. USD)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C17B7F6-6E38-4536-B4F0-F636E66476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958" y="1059582"/>
            <a:ext cx="6550085" cy="336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1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Příliv PZI – svět + regiony </a:t>
            </a:r>
            <a:r>
              <a:rPr lang="cs-CZ" sz="1600" dirty="0">
                <a:solidFill>
                  <a:srgbClr val="000000"/>
                </a:solidFill>
              </a:rPr>
              <a:t>(mld. USD)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028" name="Picture 4" descr="FDI inflows - 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5606"/>
            <a:ext cx="8642150" cy="30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3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Důvody propadu 2001 a 2008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Přímé zahraniční investice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BFFC0FD-886A-44A3-A203-917CBEE319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12" y="1107313"/>
            <a:ext cx="7821976" cy="33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0025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1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307871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3542</TotalTime>
  <Words>923</Words>
  <Application>Microsoft Office PowerPoint</Application>
  <PresentationFormat>Předvádění na obrazovce (16:9)</PresentationFormat>
  <Paragraphs>302</Paragraphs>
  <Slides>36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Enriqueta</vt:lpstr>
      <vt:lpstr>Times New Roman</vt:lpstr>
      <vt:lpstr>Wingdings</vt:lpstr>
      <vt:lpstr>SLU</vt:lpstr>
      <vt:lpstr>Přímé zahraniční investice</vt:lpstr>
      <vt:lpstr>Definice PZI</vt:lpstr>
      <vt:lpstr>Struktura kapitálových toků (mld. USD)</vt:lpstr>
      <vt:lpstr>Formy PZI (1)</vt:lpstr>
      <vt:lpstr>Formy PZI (2)</vt:lpstr>
      <vt:lpstr>Formy PZI (3)</vt:lpstr>
      <vt:lpstr>Příliv PZI – svět + regiony (mld. USD)</vt:lpstr>
      <vt:lpstr>Příliv PZI – svět + regiony (mld. USD)</vt:lpstr>
      <vt:lpstr>Důvody propadu 2001 a 2008</vt:lpstr>
      <vt:lpstr>Příliv PZI podle regionů (mld. USD)</vt:lpstr>
      <vt:lpstr>Příliv PZI – komponenty (mld. USD)</vt:lpstr>
      <vt:lpstr>Příliv a odliv PZI  - top 20 zemí</vt:lpstr>
      <vt:lpstr>Vývoj přílivu PZI</vt:lpstr>
      <vt:lpstr>Efekty PZI na hostitelskou zemi</vt:lpstr>
      <vt:lpstr>Rozhodovací sekvence při investici v zahraničí</vt:lpstr>
      <vt:lpstr>Faktory stimulující PZI</vt:lpstr>
      <vt:lpstr>Náklady na práci v EU</vt:lpstr>
      <vt:lpstr>Náklady na práci ve vybraných zemích</vt:lpstr>
      <vt:lpstr>Produktivita ve vybraných zemích</vt:lpstr>
      <vt:lpstr>Počet ročně odpracovaných hodin</vt:lpstr>
      <vt:lpstr>Hodnota jedné pracovní hodiny (2012)</vt:lpstr>
      <vt:lpstr>Firemní daně z příjmu v zemích OECD (2015)</vt:lpstr>
      <vt:lpstr>Osobní daně z příjmu (2012)</vt:lpstr>
      <vt:lpstr>Následování obchodního partnera v automobilovém průmyslu</vt:lpstr>
      <vt:lpstr>Riziko spojené s PZI</vt:lpstr>
      <vt:lpstr>TI corruption index 2014</vt:lpstr>
      <vt:lpstr>Ti corrruption index 2014</vt:lpstr>
      <vt:lpstr>Světová mapa korupce (2019)</vt:lpstr>
      <vt:lpstr>Spotřeba alkoholu (litry čistého alkoholu, 2011)</vt:lpstr>
      <vt:lpstr>Počet minut práce nutných ke koupi půllitru piva</vt:lpstr>
      <vt:lpstr>Měření politického a ekonomického rizika – ICR index</vt:lpstr>
      <vt:lpstr>Měření politického a ekonomického rizika – ICR index</vt:lpstr>
      <vt:lpstr>Konečný výpočet ICR idexu</vt:lpstr>
      <vt:lpstr>A.T. Kearney FDI confidence index</vt:lpstr>
      <vt:lpstr>Investiční atraktivita zemí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simakova</cp:lastModifiedBy>
  <cp:revision>87</cp:revision>
  <dcterms:created xsi:type="dcterms:W3CDTF">2016-07-06T15:42:34Z</dcterms:created>
  <dcterms:modified xsi:type="dcterms:W3CDTF">2020-12-09T08:41:46Z</dcterms:modified>
</cp:coreProperties>
</file>