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57" r:id="rId4"/>
    <p:sldId id="258" r:id="rId5"/>
    <p:sldId id="271" r:id="rId6"/>
    <p:sldId id="270" r:id="rId7"/>
    <p:sldId id="264" r:id="rId8"/>
    <p:sldId id="262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587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914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1/INMBKINF/u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slu.cz/auth/el/opf/zima2021/INMBKINF/um/tutorialy-vyucujici_dolak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INMBKINF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tutoriál // 90 minut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15.10.2021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10.12.2021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tutoriál: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Seznámení se s průběhem výuky v semestru, studijními materiály a jejich strukturou, seznámení s požadavky na absolvování předmětu. Seznámení s prostředím IT na OPF</a:t>
            </a:r>
          </a:p>
          <a:p>
            <a:pPr marL="0" indent="0" algn="just">
              <a:buNone/>
            </a:pPr>
            <a:r>
              <a:rPr lang="en-US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Textový</a:t>
            </a:r>
            <a:r>
              <a:rPr lang="en-US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editor MS Office Word - </a:t>
            </a:r>
            <a:r>
              <a:rPr lang="en-US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</a:t>
            </a:r>
            <a:r>
              <a:rPr lang="en-US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využití</a:t>
            </a:r>
            <a:r>
              <a:rPr lang="en-US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tutoriál: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dat I, MS Excel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Tabulkový procesor MS Excel - možnosti využití. Práce se sešity, práce s listy, práce s oblastmi. Import a export dat, seznamy, tabulky, výpočty. Filtrování, třízení, souhrny, kontingenční tabulka, citlivostní analýza, grafy. Automatizace, záznam makra.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tutoriál: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dat II, MS Access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MS Access - možnosti využití. Tabulky, relace, klíče, indexy, dotazy, parametrické dotazy, akční dotazy, formuláře, sestavy, makra, moduly.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Hodnotící metody: </a:t>
            </a:r>
          </a:p>
          <a:p>
            <a:pPr algn="just">
              <a:buAutoNum type="arabicParenR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aktivní účast na tutoriálech (max. 30 bodů), </a:t>
            </a:r>
          </a:p>
          <a:p>
            <a:pPr algn="just">
              <a:buAutoNum type="arabicParenR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průběžný test znalostí (max. 30 bodů)</a:t>
            </a:r>
          </a:p>
          <a:p>
            <a:pPr algn="just">
              <a:buAutoNum type="arabicParenR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(max. 40 bodů).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úspěšné absolvování předmětu je nutné získat minimálně 20 bodů z průběžného testu </a:t>
            </a:r>
            <a:b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70 bodů celkem.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Bodové hodnocení aktivní účasti na tutoriálech: Po každém tutoriálu, bude studentům k dispozici test dílčích znalostí z daného tutoriálu, prokazující aktivitu na daném tutoriálu. Tento test je k dispozici ode dne tutoriálu do následujícího tutoriálu, u třetího tutoriálu je k dispozici do 19.12.2021 (konec období výuky). Z každého testu je možné získat 10 bodů. Body se započítávají do zkoušky.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Bodové hodnocení průběžného testu: průběžný test (otevřený po 2. tutoriálu (11.11 2021 – 18.11.2021 24:00), teorie Word, PowerPoint), student má možnost dvou pokusů.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má 30 otázek, každá správná odpověď je jeden bod, student musí získat alespoň 20 bodů, jinak není připuštěn ke zkoušce. V případě 2. pokusu se počítají body tohoto pokusu. Body se započítávají do zkoušky.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případě, že student nezíská z průběžného testu 20 bodů, může v semestru po uzavření průběžného testu (od 19.11.2021) jako náhradu kdykoli absolvovat souhrnný test, tento test lze absolvovat opakovaně tak dlouho, dokud student nezíská alespoň 20 bodů. V tomto případě se započítá ke zkoušce 20 bodů, i když student opakovaným pokusem získá bodů více. Pokud student nezíská ani opakovanými pokusy 20 bodů, není připuštěn ke zkoušce. Test je otevřen do 19.12.2021 (konec období výuky).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87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Zkouška: Při zkoušce student prokazuje praktické znalosti z práce s textem (10 praktických otázek v prostředí Word, max. 10 bodů), praktické znalosti základů práce s daty a jejich vizualizace (10 praktických otázek v prostředí Excel, max. 10 bodů), praktické znalosti práce se strukturovanými daty (10 praktických otázek v prostředí Access, max. 10 bodů) a teoretické znalosti získané v semestru (teoretický test, 10 otázek, max. 10 bodů). Zkušební test lze absolvovat pouze v době zkoušky. Žádná ze 4 částí zkoušky nesmí být hodnocena „0“ body. Zkouška probíhá na PC učebně.</a:t>
            </a:r>
          </a:p>
          <a:p>
            <a:pPr marL="0" indent="0" algn="just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teoretické testy (dílčí, průběžný, souhrnný, zkouškový) studenti absolvují v určené době v prostředí pro zkoušení (elearning.opf.slu.cz, kurz „Informatika – zkoušení PEDAGOG [ZS-2021-INMBKINF-XX]“ (PEDAGOG je příjmení tutora, XX jsou iniciály tutora).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04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https://is.slu.cz/auth/el/opf/zima2021/INMBKINF/um/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https://is.slu.cz/auth/el/opf/zima2021/INMBKINF/um/tutorialy-vyucujici_dolak/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 2021: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Pondělí: 17:10-18:40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18:00-19:30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se předem domluvit na případné konzultaci!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</TotalTime>
  <Words>730</Words>
  <Application>Microsoft Office PowerPoint</Application>
  <PresentationFormat>Předvádění na obrazovce (16:9)</PresentationFormat>
  <Paragraphs>59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Wingdings</vt:lpstr>
      <vt:lpstr>SLU</vt:lpstr>
      <vt:lpstr>Informatika INMBKINF </vt:lpstr>
      <vt:lpstr>Obecné informace o předmětu </vt:lpstr>
      <vt:lpstr>Obecné informace o předmětu – obsah kurzu </vt:lpstr>
      <vt:lpstr>Požadavky na absolvování kurzu</vt:lpstr>
      <vt:lpstr>Požadavky na absolvování kurzu</vt:lpstr>
      <vt:lpstr>Požadavky na absolvování kurzu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125</cp:revision>
  <dcterms:created xsi:type="dcterms:W3CDTF">2016-07-06T15:42:34Z</dcterms:created>
  <dcterms:modified xsi:type="dcterms:W3CDTF">2021-10-14T17:38:15Z</dcterms:modified>
</cp:coreProperties>
</file>