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8" r:id="rId3"/>
    <p:sldId id="263" r:id="rId4"/>
    <p:sldId id="257" r:id="rId5"/>
    <p:sldId id="260" r:id="rId6"/>
    <p:sldId id="261" r:id="rId7"/>
    <p:sldId id="262" r:id="rId8"/>
  </p:sldIdLst>
  <p:sldSz cx="9144000" cy="6858000" type="screen4x3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DD537-891E-4E5B-9DCA-2834550966C5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0F7CC-5A91-4C5D-93FD-E8D680FAA4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81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2000" baseline="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 sz="3500"/>
              <a:t>Po kliknutí lze upravit styl předlohy nadpisů.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180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ctr" latinLnBrk="0">
              <a:defRPr lang="cs-CZ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spcBef>
                <a:spcPts val="600"/>
              </a:spcBef>
              <a:spcAft>
                <a:spcPts val="600"/>
              </a:spcAft>
              <a:defRPr lang="cs-CZ"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latinLnBrk="0">
              <a:spcBef>
                <a:spcPts val="600"/>
              </a:spcBef>
              <a:spcAft>
                <a:spcPts val="600"/>
              </a:spcAft>
              <a:defRPr lang="cs-CZ" sz="2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latinLnBrk="0">
              <a:spcBef>
                <a:spcPts val="600"/>
              </a:spcBef>
              <a:spcAft>
                <a:spcPts val="600"/>
              </a:spcAft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latinLnBrk="0">
              <a:spcBef>
                <a:spcPts val="600"/>
              </a:spcBef>
              <a:spcAft>
                <a:spcPts val="600"/>
              </a:spcAft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latinLnBrk="0">
              <a:spcBef>
                <a:spcPts val="600"/>
              </a:spcBef>
              <a:spcAft>
                <a:spcPts val="600"/>
              </a:spcAft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cs-CZ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cs-CZ" sz="3200"/>
            </a:lvl1pPr>
            <a:lvl2pPr latinLnBrk="0">
              <a:defRPr lang="cs-CZ" sz="2800"/>
            </a:lvl2pPr>
            <a:lvl3pPr latinLnBrk="0">
              <a:defRPr lang="cs-CZ" sz="2400"/>
            </a:lvl3pPr>
            <a:lvl4pPr latinLnBrk="0">
              <a:defRPr lang="cs-CZ" sz="2000"/>
            </a:lvl4pPr>
            <a:lvl5pPr latinLnBrk="0">
              <a:defRPr lang="cs-CZ" sz="20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9A3E-1A92-4BF9-97B5-F39B04D2C482}" type="datetimeFigureOut">
              <a:rPr lang="cs-CZ" smtClean="0"/>
              <a:pPr/>
              <a:t>25.09.2021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Portálové systémy 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4772528" cy="9906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Přednáška č. 1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915816" y="4725144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60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Doc. Mgr. Petr Suchánek, Ph.D.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60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Ing. 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Jan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Górecki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suchanek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opf.slu.cz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gorecki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opf.slu.cz</a:t>
            </a:r>
            <a:endParaRPr kumimoji="0" lang="cs-CZ" sz="1600" i="0" u="none" strike="noStrike" kern="120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naučíme?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382000" cy="4297363"/>
          </a:xfrm>
        </p:spPr>
        <p:txBody>
          <a:bodyPr/>
          <a:lstStyle/>
          <a:p>
            <a:r>
              <a:rPr lang="cs-CZ" dirty="0" smtClean="0"/>
              <a:t>co je to portál v kontextu web prezentací</a:t>
            </a:r>
          </a:p>
          <a:p>
            <a:r>
              <a:rPr lang="cs-CZ" dirty="0" smtClean="0"/>
              <a:t>HTML + CSS</a:t>
            </a:r>
          </a:p>
          <a:p>
            <a:r>
              <a:rPr lang="cs-CZ" dirty="0" smtClean="0"/>
              <a:t>PHP</a:t>
            </a:r>
          </a:p>
          <a:p>
            <a:r>
              <a:rPr lang="cs-CZ" dirty="0" smtClean="0"/>
              <a:t>SQL</a:t>
            </a:r>
          </a:p>
          <a:p>
            <a:r>
              <a:rPr lang="cs-CZ" dirty="0" smtClean="0"/>
              <a:t>jak implementovat, nainstalovat a provozovat jednoduchý portál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WWW prezentace</a:t>
            </a:r>
          </a:p>
          <a:p>
            <a:pPr lvl="1"/>
            <a:r>
              <a:rPr lang="cs-CZ" dirty="0" smtClean="0"/>
              <a:t>Forma</a:t>
            </a:r>
          </a:p>
          <a:p>
            <a:pPr lvl="2"/>
            <a:r>
              <a:rPr lang="cs-CZ" dirty="0" smtClean="0"/>
              <a:t>Jednostránková</a:t>
            </a:r>
          </a:p>
          <a:p>
            <a:pPr lvl="2"/>
            <a:r>
              <a:rPr lang="cs-CZ" dirty="0" smtClean="0"/>
              <a:t>Vícestránková</a:t>
            </a:r>
          </a:p>
          <a:p>
            <a:pPr lvl="2"/>
            <a:r>
              <a:rPr lang="cs-CZ" dirty="0" smtClean="0"/>
              <a:t>Obsáhlá WWW prezentace</a:t>
            </a:r>
          </a:p>
          <a:p>
            <a:pPr lvl="2"/>
            <a:r>
              <a:rPr lang="cs-CZ" dirty="0" smtClean="0"/>
              <a:t>Portál</a:t>
            </a:r>
          </a:p>
          <a:p>
            <a:pPr lvl="1"/>
            <a:r>
              <a:rPr lang="cs-CZ" dirty="0" smtClean="0"/>
              <a:t>Obsah</a:t>
            </a:r>
          </a:p>
          <a:p>
            <a:r>
              <a:rPr lang="cs-CZ" dirty="0" smtClean="0"/>
              <a:t>Tvorba prezentace</a:t>
            </a:r>
          </a:p>
          <a:p>
            <a:pPr lvl="1"/>
            <a:r>
              <a:rPr lang="cs-CZ" dirty="0" smtClean="0"/>
              <a:t>Vlastní tvorba</a:t>
            </a:r>
          </a:p>
          <a:p>
            <a:pPr lvl="1"/>
            <a:r>
              <a:rPr lang="cs-CZ" dirty="0" smtClean="0"/>
              <a:t>Outsourcing</a:t>
            </a:r>
          </a:p>
          <a:p>
            <a:pPr lvl="1"/>
            <a:r>
              <a:rPr lang="cs-CZ" dirty="0" smtClean="0"/>
              <a:t>Využití redakčních systémů (</a:t>
            </a:r>
            <a:r>
              <a:rPr lang="cs-CZ" dirty="0" err="1" smtClean="0"/>
              <a:t>Joomla</a:t>
            </a:r>
            <a:r>
              <a:rPr lang="cs-CZ" dirty="0" smtClean="0"/>
              <a:t>, </a:t>
            </a:r>
            <a:r>
              <a:rPr lang="cs-CZ" dirty="0" err="1" smtClean="0"/>
              <a:t>Drupal</a:t>
            </a:r>
            <a:r>
              <a:rPr lang="cs-CZ" dirty="0" smtClean="0"/>
              <a:t>, </a:t>
            </a:r>
            <a:r>
              <a:rPr lang="cs-CZ" dirty="0" err="1" smtClean="0"/>
              <a:t>Marwel</a:t>
            </a:r>
            <a:r>
              <a:rPr lang="cs-CZ" dirty="0" smtClean="0"/>
              <a:t>, apod.)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– 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5698976" cy="471490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Webový server</a:t>
            </a:r>
          </a:p>
          <a:p>
            <a:pPr lvl="1"/>
            <a:r>
              <a:rPr lang="cs-CZ" dirty="0" smtClean="0"/>
              <a:t>počítač, který vyřizuje požadavky od klientů</a:t>
            </a:r>
          </a:p>
          <a:p>
            <a:pPr lvl="1"/>
            <a:r>
              <a:rPr lang="cs-CZ" dirty="0" smtClean="0"/>
              <a:t>program, který vyřizuje požadavky od klientů</a:t>
            </a:r>
          </a:p>
          <a:p>
            <a:r>
              <a:rPr lang="cs-CZ" b="1" dirty="0" smtClean="0"/>
              <a:t>Klient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uživatel, který využívá služby webového serveru (fyzická osoba nebo jiný informační systém)</a:t>
            </a:r>
          </a:p>
          <a:p>
            <a:pPr lvl="1"/>
            <a:r>
              <a:rPr lang="cs-CZ" dirty="0" err="1" smtClean="0"/>
              <a:t>přístupuje</a:t>
            </a:r>
            <a:r>
              <a:rPr lang="cs-CZ" dirty="0" smtClean="0"/>
              <a:t> k informacím v elektronické podobě</a:t>
            </a:r>
          </a:p>
          <a:p>
            <a:r>
              <a:rPr lang="cs-CZ" b="1" dirty="0" smtClean="0"/>
              <a:t>Databáze</a:t>
            </a:r>
          </a:p>
          <a:p>
            <a:pPr lvl="1"/>
            <a:r>
              <a:rPr lang="cs-CZ" dirty="0" smtClean="0"/>
              <a:t>úložiště informací (dat)</a:t>
            </a:r>
          </a:p>
        </p:txBody>
      </p:sp>
      <p:pic>
        <p:nvPicPr>
          <p:cNvPr id="4" name="Obrázek 3" descr="client-server-illustr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7509" y="1484784"/>
            <a:ext cx="3506491" cy="2257889"/>
          </a:xfrm>
          <a:prstGeom prst="rect">
            <a:avLst/>
          </a:prstGeom>
        </p:spPr>
      </p:pic>
      <p:pic>
        <p:nvPicPr>
          <p:cNvPr id="5" name="Obrázek 4" descr="client-ser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77072"/>
            <a:ext cx="3563888" cy="26705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portály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O</a:t>
            </a:r>
            <a:r>
              <a:rPr lang="cs-CZ" dirty="0" smtClean="0"/>
              <a:t>bsahují </a:t>
            </a:r>
            <a:r>
              <a:rPr lang="cs-CZ" dirty="0"/>
              <a:t>široké </a:t>
            </a:r>
            <a:r>
              <a:rPr lang="cs-CZ" dirty="0" smtClean="0"/>
              <a:t>tematické zaměření</a:t>
            </a:r>
          </a:p>
          <a:p>
            <a:pPr lvl="1"/>
            <a:r>
              <a:rPr lang="cs-CZ" b="1" dirty="0" smtClean="0"/>
              <a:t>www.seznam.</a:t>
            </a:r>
            <a:r>
              <a:rPr lang="cs-CZ" b="1" dirty="0" err="1" smtClean="0"/>
              <a:t>cz</a:t>
            </a:r>
            <a:endParaRPr lang="cs-CZ" b="1" dirty="0" smtClean="0"/>
          </a:p>
          <a:p>
            <a:pPr lvl="1"/>
            <a:r>
              <a:rPr lang="cs-CZ" b="1" dirty="0" smtClean="0"/>
              <a:t>www.</a:t>
            </a:r>
            <a:r>
              <a:rPr lang="cs-CZ" b="1" dirty="0" err="1" smtClean="0"/>
              <a:t>google.com</a:t>
            </a:r>
            <a:endParaRPr lang="cs-CZ" b="1" dirty="0" smtClean="0"/>
          </a:p>
          <a:p>
            <a:pPr lvl="1"/>
            <a:r>
              <a:rPr lang="cs-CZ" dirty="0" smtClean="0"/>
              <a:t>www.centrum.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www.atlas.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www.volny.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yahoo.com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msn.com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aol.com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altavista.com</a:t>
            </a:r>
            <a:endParaRPr lang="cs-CZ" dirty="0"/>
          </a:p>
          <a:p>
            <a:pPr lvl="1"/>
            <a:r>
              <a:rPr lang="cs-CZ" dirty="0" smtClean="0"/>
              <a:t>www.go.</a:t>
            </a:r>
            <a:r>
              <a:rPr lang="cs-CZ" dirty="0" err="1" smtClean="0"/>
              <a:t>com</a:t>
            </a:r>
            <a:endParaRPr lang="cs-CZ" dirty="0" smtClean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dogpile.com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000240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000240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071942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071942"/>
            <a:ext cx="247500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Vertikální portály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70000" lnSpcReduction="20000"/>
          </a:bodyPr>
          <a:lstStyle/>
          <a:p>
            <a:r>
              <a:rPr lang="cs-CZ" sz="3500" dirty="0"/>
              <a:t>Zaměřené na úzkou skupinu uživatelů nebo na jednoznačně specifikovaný </a:t>
            </a:r>
            <a:r>
              <a:rPr lang="cs-CZ" sz="3500" dirty="0" smtClean="0"/>
              <a:t>cíl</a:t>
            </a:r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diit.cz</a:t>
            </a:r>
            <a:endParaRPr lang="cs-CZ" dirty="0" smtClean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statnisprava.cz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itnews.sk</a:t>
            </a:r>
            <a:endParaRPr lang="cs-CZ" dirty="0"/>
          </a:p>
          <a:p>
            <a:pPr lvl="1"/>
            <a:r>
              <a:rPr lang="cs-CZ" dirty="0" smtClean="0"/>
              <a:t>management.blog.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microsoft.com</a:t>
            </a:r>
            <a:endParaRPr lang="cs-CZ" dirty="0"/>
          </a:p>
          <a:p>
            <a:pPr lvl="1"/>
            <a:r>
              <a:rPr lang="cs-CZ" dirty="0" smtClean="0"/>
              <a:t>www.cd.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vodafone.cz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opf.slu.cz</a:t>
            </a:r>
            <a:endParaRPr lang="cs-CZ" dirty="0" smtClean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idos.cz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00306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00306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572008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572008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Kombinace vertikálního a horizontálního portálu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cs-CZ" dirty="0"/>
              <a:t>Například internetové obchody. Zaměřené na kupující (tedy cílová skupina uživatelů) a nabízejí širokou škálu produktů a služeb.</a:t>
            </a: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27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27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00504"/>
            <a:ext cx="27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545</TotalTime>
  <Words>194</Words>
  <Application>Microsoft Office PowerPoint</Application>
  <PresentationFormat>Předvádění na obrazovce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Tahoma</vt:lpstr>
      <vt:lpstr>Training</vt:lpstr>
      <vt:lpstr>Portálové systémy I</vt:lpstr>
      <vt:lpstr>Co se naučíme?</vt:lpstr>
      <vt:lpstr>WWW prezentace</vt:lpstr>
      <vt:lpstr>Portál – základní pojmy</vt:lpstr>
      <vt:lpstr>Horizontální portály</vt:lpstr>
      <vt:lpstr>Vertikální portály</vt:lpstr>
      <vt:lpstr>Kombinace vertikálního a horizontálního portálu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ps</dc:creator>
  <cp:lastModifiedBy>Petr Suchánek</cp:lastModifiedBy>
  <cp:revision>61</cp:revision>
  <dcterms:created xsi:type="dcterms:W3CDTF">2009-09-17T16:58:41Z</dcterms:created>
  <dcterms:modified xsi:type="dcterms:W3CDTF">2021-09-25T07:34:10Z</dcterms:modified>
</cp:coreProperties>
</file>