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95" r:id="rId2"/>
    <p:sldId id="301" r:id="rId3"/>
    <p:sldId id="296" r:id="rId4"/>
    <p:sldId id="297" r:id="rId5"/>
    <p:sldId id="298" r:id="rId6"/>
    <p:sldId id="299" r:id="rId7"/>
    <p:sldId id="300" r:id="rId8"/>
    <p:sldId id="302" r:id="rId9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>
      <p:cViewPr varScale="1">
        <p:scale>
          <a:sx n="65" d="100"/>
          <a:sy n="65" d="100"/>
        </p:scale>
        <p:origin x="131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964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101" y="0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48EFE-091B-4A69-990A-FF227074D3B9}" type="datetimeFigureOut">
              <a:rPr lang="cs-CZ" smtClean="0"/>
              <a:pPr/>
              <a:t>20.12.2019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33239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101" y="9433239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1C001-CB7F-49E8-9793-076C92C6547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877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cs-CZ" b="1" cap="small" baseline="0">
                <a:solidFill>
                  <a:srgbClr val="003300"/>
                </a:solidFill>
              </a:defRPr>
            </a:lvl1pPr>
          </a:lstStyle>
          <a:p>
            <a:r>
              <a:rPr lang="cs-CZ"/>
              <a:t>Po kliknutí lze upravit styl předlohy nadpisů.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cs-CZ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cs-CZ" sz="2000" baseline="0"/>
            </a:lvl1pPr>
          </a:lstStyle>
          <a:p>
            <a:r>
              <a:rPr lang="cs-CZ"/>
              <a:t>Logo společnosti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 latinLnBrk="0">
              <a:defRPr lang="cs-CZ" baseline="0"/>
            </a:lvl4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 latinLnBrk="0">
              <a:defRPr lang="cs-CZ" baseline="0"/>
            </a:lvl4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176C9A3E-1A92-4BF9-97B5-F39B04D2C482}" type="datetimeFigureOut">
              <a:rPr lang="cs-CZ" smtClean="0"/>
              <a:pPr/>
              <a:t>20.12.2019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20.12.2019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20.12.2019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uze pozad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176C9A3E-1A92-4BF9-97B5-F39B04D2C482}" type="datetimeFigureOut">
              <a:rPr lang="cs-CZ" smtClean="0"/>
              <a:pPr/>
              <a:t>20.12.2019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20.12.2019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cs-CZ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cs-CZ" sz="3500"/>
              <a:t>Po kliknutí lze upravit styl předlohy nadpisů.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20.12.2019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cs-CZ" sz="1800"/>
            </a:lvl1pPr>
          </a:lstStyle>
          <a:p>
            <a:r>
              <a:rPr lang="cs-CZ"/>
              <a:t>Logo společnosti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>
            <a:noAutofit/>
          </a:bodyPr>
          <a:lstStyle>
            <a:lvl1pPr algn="ctr" latinLnBrk="0">
              <a:defRPr lang="cs-CZ" sz="4400" kern="1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cs-CZ" dirty="0"/>
              <a:t>Po kliknutí lze upravit styl předlohy nadpisů.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cs-CZ" sz="3200" kern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latinLnBrk="0">
              <a:defRPr lang="cs-CZ" sz="2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latinLnBrk="0">
              <a:defRPr lang="cs-CZ" sz="2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latinLnBrk="0">
              <a:defRPr lang="cs-CZ" sz="24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latinLnBrk="0">
              <a:defRPr lang="cs-CZ" sz="2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20.12.2019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cs-CZ" sz="2800"/>
            </a:lvl1pPr>
            <a:lvl2pPr latinLnBrk="0">
              <a:defRPr lang="cs-CZ" sz="2400"/>
            </a:lvl2pPr>
            <a:lvl3pPr latinLnBrk="0">
              <a:defRPr lang="cs-CZ" sz="2000"/>
            </a:lvl3pPr>
            <a:lvl4pPr latinLnBrk="0">
              <a:defRPr lang="cs-CZ" sz="1800"/>
            </a:lvl4pPr>
            <a:lvl5pPr latinLnBrk="0">
              <a:defRPr lang="cs-CZ" sz="1800"/>
            </a:lvl5pPr>
            <a:lvl6pPr latinLnBrk="0">
              <a:defRPr lang="cs-CZ" sz="1800"/>
            </a:lvl6pPr>
            <a:lvl7pPr latinLnBrk="0">
              <a:defRPr lang="cs-CZ" sz="1800"/>
            </a:lvl7pPr>
            <a:lvl8pPr latinLnBrk="0">
              <a:defRPr lang="cs-CZ" sz="1800"/>
            </a:lvl8pPr>
            <a:lvl9pPr latinLnBrk="0">
              <a:defRPr lang="cs-CZ"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cs-CZ" sz="2800"/>
            </a:lvl1pPr>
            <a:lvl2pPr latinLnBrk="0">
              <a:defRPr lang="cs-CZ" sz="2400"/>
            </a:lvl2pPr>
            <a:lvl3pPr latinLnBrk="0">
              <a:defRPr lang="cs-CZ" sz="2000"/>
            </a:lvl3pPr>
            <a:lvl4pPr latinLnBrk="0">
              <a:defRPr lang="cs-CZ" sz="1800"/>
            </a:lvl4pPr>
            <a:lvl5pPr latinLnBrk="0">
              <a:defRPr lang="cs-CZ" sz="1800"/>
            </a:lvl5pPr>
            <a:lvl6pPr latinLnBrk="0">
              <a:defRPr lang="cs-CZ" sz="1800"/>
            </a:lvl6pPr>
            <a:lvl7pPr latinLnBrk="0">
              <a:defRPr lang="cs-CZ" sz="1800"/>
            </a:lvl7pPr>
            <a:lvl8pPr latinLnBrk="0">
              <a:defRPr lang="cs-CZ" sz="1800"/>
            </a:lvl8pPr>
            <a:lvl9pPr latinLnBrk="0">
              <a:defRPr lang="cs-CZ"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20.12.2019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cs-CZ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cs-CZ" sz="2400" b="1"/>
            </a:lvl1pPr>
            <a:lvl2pPr marL="457200" indent="0" latinLnBrk="0">
              <a:buNone/>
              <a:defRPr lang="cs-CZ" sz="2000" b="1"/>
            </a:lvl2pPr>
            <a:lvl3pPr marL="914400" indent="0" latinLnBrk="0">
              <a:buNone/>
              <a:defRPr lang="cs-CZ" sz="1800" b="1"/>
            </a:lvl3pPr>
            <a:lvl4pPr marL="1371600" indent="0" latinLnBrk="0">
              <a:buNone/>
              <a:defRPr lang="cs-CZ" sz="1600" b="1"/>
            </a:lvl4pPr>
            <a:lvl5pPr marL="1828800" indent="0" latinLnBrk="0">
              <a:buNone/>
              <a:defRPr lang="cs-CZ" sz="1600" b="1"/>
            </a:lvl5pPr>
            <a:lvl6pPr marL="2286000" indent="0" latinLnBrk="0">
              <a:buNone/>
              <a:defRPr lang="cs-CZ" sz="1600" b="1"/>
            </a:lvl6pPr>
            <a:lvl7pPr marL="2743200" indent="0" latinLnBrk="0">
              <a:buNone/>
              <a:defRPr lang="cs-CZ" sz="1600" b="1"/>
            </a:lvl7pPr>
            <a:lvl8pPr marL="3200400" indent="0" latinLnBrk="0">
              <a:buNone/>
              <a:defRPr lang="cs-CZ" sz="1600" b="1"/>
            </a:lvl8pPr>
            <a:lvl9pPr marL="3657600" indent="0" latinLnBrk="0">
              <a:buNone/>
              <a:defRPr lang="cs-CZ"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cs-CZ" sz="2400"/>
            </a:lvl1pPr>
            <a:lvl2pPr latinLnBrk="0">
              <a:defRPr lang="cs-CZ" sz="2000"/>
            </a:lvl2pPr>
            <a:lvl3pPr latinLnBrk="0">
              <a:defRPr lang="cs-CZ" sz="1800"/>
            </a:lvl3pPr>
            <a:lvl4pPr latinLnBrk="0">
              <a:defRPr lang="cs-CZ" sz="1600"/>
            </a:lvl4pPr>
            <a:lvl5pPr latinLnBrk="0">
              <a:defRPr lang="cs-CZ" sz="1600"/>
            </a:lvl5pPr>
            <a:lvl6pPr latinLnBrk="0">
              <a:defRPr lang="cs-CZ" sz="1600"/>
            </a:lvl6pPr>
            <a:lvl7pPr latinLnBrk="0">
              <a:defRPr lang="cs-CZ" sz="1600"/>
            </a:lvl7pPr>
            <a:lvl8pPr latinLnBrk="0">
              <a:defRPr lang="cs-CZ" sz="1600"/>
            </a:lvl8pPr>
            <a:lvl9pPr latinLnBrk="0">
              <a:defRPr lang="cs-CZ"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cs-CZ" sz="2400" b="1"/>
            </a:lvl1pPr>
            <a:lvl2pPr marL="457200" indent="0" latinLnBrk="0">
              <a:buNone/>
              <a:defRPr lang="cs-CZ" sz="2000" b="1"/>
            </a:lvl2pPr>
            <a:lvl3pPr marL="914400" indent="0" latinLnBrk="0">
              <a:buNone/>
              <a:defRPr lang="cs-CZ" sz="1800" b="1"/>
            </a:lvl3pPr>
            <a:lvl4pPr marL="1371600" indent="0" latinLnBrk="0">
              <a:buNone/>
              <a:defRPr lang="cs-CZ" sz="1600" b="1"/>
            </a:lvl4pPr>
            <a:lvl5pPr marL="1828800" indent="0" latinLnBrk="0">
              <a:buNone/>
              <a:defRPr lang="cs-CZ" sz="1600" b="1"/>
            </a:lvl5pPr>
            <a:lvl6pPr marL="2286000" indent="0" latinLnBrk="0">
              <a:buNone/>
              <a:defRPr lang="cs-CZ" sz="1600" b="1"/>
            </a:lvl6pPr>
            <a:lvl7pPr marL="2743200" indent="0" latinLnBrk="0">
              <a:buNone/>
              <a:defRPr lang="cs-CZ" sz="1600" b="1"/>
            </a:lvl7pPr>
            <a:lvl8pPr marL="3200400" indent="0" latinLnBrk="0">
              <a:buNone/>
              <a:defRPr lang="cs-CZ" sz="1600" b="1"/>
            </a:lvl8pPr>
            <a:lvl9pPr marL="3657600" indent="0" latinLnBrk="0">
              <a:buNone/>
              <a:defRPr lang="cs-CZ"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cs-CZ" sz="2400"/>
            </a:lvl1pPr>
            <a:lvl2pPr latinLnBrk="0">
              <a:defRPr lang="cs-CZ" sz="2000"/>
            </a:lvl2pPr>
            <a:lvl3pPr latinLnBrk="0">
              <a:defRPr lang="cs-CZ" sz="1800"/>
            </a:lvl3pPr>
            <a:lvl4pPr latinLnBrk="0">
              <a:defRPr lang="cs-CZ" sz="1600"/>
            </a:lvl4pPr>
            <a:lvl5pPr latinLnBrk="0">
              <a:defRPr lang="cs-CZ" sz="1600"/>
            </a:lvl5pPr>
            <a:lvl6pPr latinLnBrk="0">
              <a:defRPr lang="cs-CZ" sz="1600"/>
            </a:lvl6pPr>
            <a:lvl7pPr latinLnBrk="0">
              <a:defRPr lang="cs-CZ" sz="1600"/>
            </a:lvl7pPr>
            <a:lvl8pPr latinLnBrk="0">
              <a:defRPr lang="cs-CZ" sz="1600"/>
            </a:lvl8pPr>
            <a:lvl9pPr latinLnBrk="0">
              <a:defRPr lang="cs-CZ"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20.12.2019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cs-CZ"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cs-CZ" sz="3200"/>
            </a:lvl1pPr>
            <a:lvl2pPr latinLnBrk="0">
              <a:defRPr lang="cs-CZ" sz="2800"/>
            </a:lvl2pPr>
            <a:lvl3pPr latinLnBrk="0">
              <a:defRPr lang="cs-CZ" sz="2400"/>
            </a:lvl3pPr>
            <a:lvl4pPr latinLnBrk="0">
              <a:defRPr lang="cs-CZ" sz="2000"/>
            </a:lvl4pPr>
            <a:lvl5pPr latinLnBrk="0">
              <a:defRPr lang="cs-CZ" sz="2000"/>
            </a:lvl5pPr>
            <a:lvl6pPr latinLnBrk="0">
              <a:defRPr lang="cs-CZ" sz="2000"/>
            </a:lvl6pPr>
            <a:lvl7pPr latinLnBrk="0">
              <a:defRPr lang="cs-CZ" sz="2000"/>
            </a:lvl7pPr>
            <a:lvl8pPr latinLnBrk="0">
              <a:defRPr lang="cs-CZ" sz="2000"/>
            </a:lvl8pPr>
            <a:lvl9pPr latinLnBrk="0">
              <a:defRPr lang="cs-CZ"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cs-CZ" sz="1400"/>
            </a:lvl1pPr>
            <a:lvl2pPr marL="457200" indent="0" latinLnBrk="0">
              <a:buNone/>
              <a:defRPr lang="cs-CZ" sz="1200"/>
            </a:lvl2pPr>
            <a:lvl3pPr marL="914400" indent="0" latinLnBrk="0">
              <a:buNone/>
              <a:defRPr lang="cs-CZ" sz="1000"/>
            </a:lvl3pPr>
            <a:lvl4pPr marL="1371600" indent="0" latinLnBrk="0">
              <a:buNone/>
              <a:defRPr lang="cs-CZ" sz="900"/>
            </a:lvl4pPr>
            <a:lvl5pPr marL="1828800" indent="0" latinLnBrk="0">
              <a:buNone/>
              <a:defRPr lang="cs-CZ" sz="900"/>
            </a:lvl5pPr>
            <a:lvl6pPr marL="2286000" indent="0" latinLnBrk="0">
              <a:buNone/>
              <a:defRPr lang="cs-CZ" sz="900"/>
            </a:lvl6pPr>
            <a:lvl7pPr marL="2743200" indent="0" latinLnBrk="0">
              <a:buNone/>
              <a:defRPr lang="cs-CZ" sz="900"/>
            </a:lvl7pPr>
            <a:lvl8pPr marL="3200400" indent="0" latinLnBrk="0">
              <a:buNone/>
              <a:defRPr lang="cs-CZ" sz="900"/>
            </a:lvl8pPr>
            <a:lvl9pPr marL="3657600" indent="0" latinLnBrk="0">
              <a:buNone/>
              <a:defRPr lang="cs-CZ"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20.12.2019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cs-CZ"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cs-CZ" sz="3200"/>
            </a:lvl1pPr>
            <a:lvl2pPr marL="457200" indent="0" latinLnBrk="0">
              <a:buNone/>
              <a:defRPr lang="cs-CZ" sz="2800"/>
            </a:lvl2pPr>
            <a:lvl3pPr marL="914400" indent="0" latinLnBrk="0">
              <a:buNone/>
              <a:defRPr lang="cs-CZ" sz="2400"/>
            </a:lvl3pPr>
            <a:lvl4pPr marL="1371600" indent="0" latinLnBrk="0">
              <a:buNone/>
              <a:defRPr lang="cs-CZ" sz="2000"/>
            </a:lvl4pPr>
            <a:lvl5pPr marL="1828800" indent="0" latinLnBrk="0">
              <a:buNone/>
              <a:defRPr lang="cs-CZ" sz="2000"/>
            </a:lvl5pPr>
            <a:lvl6pPr marL="2286000" indent="0" latinLnBrk="0">
              <a:buNone/>
              <a:defRPr lang="cs-CZ" sz="2000"/>
            </a:lvl6pPr>
            <a:lvl7pPr marL="2743200" indent="0" latinLnBrk="0">
              <a:buNone/>
              <a:defRPr lang="cs-CZ" sz="2000"/>
            </a:lvl7pPr>
            <a:lvl8pPr marL="3200400" indent="0" latinLnBrk="0">
              <a:buNone/>
              <a:defRPr lang="cs-CZ" sz="2000"/>
            </a:lvl8pPr>
            <a:lvl9pPr marL="3657600" indent="0" latinLnBrk="0">
              <a:buNone/>
              <a:defRPr lang="cs-CZ" sz="20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cs-CZ" sz="1400"/>
            </a:lvl1pPr>
            <a:lvl2pPr marL="457200" indent="0" latinLnBrk="0">
              <a:buNone/>
              <a:defRPr lang="cs-CZ" sz="1200"/>
            </a:lvl2pPr>
            <a:lvl3pPr marL="914400" indent="0" latinLnBrk="0">
              <a:buNone/>
              <a:defRPr lang="cs-CZ" sz="1000"/>
            </a:lvl3pPr>
            <a:lvl4pPr marL="1371600" indent="0" latinLnBrk="0">
              <a:buNone/>
              <a:defRPr lang="cs-CZ" sz="900"/>
            </a:lvl4pPr>
            <a:lvl5pPr marL="1828800" indent="0" latinLnBrk="0">
              <a:buNone/>
              <a:defRPr lang="cs-CZ" sz="900"/>
            </a:lvl5pPr>
            <a:lvl6pPr marL="2286000" indent="0" latinLnBrk="0">
              <a:buNone/>
              <a:defRPr lang="cs-CZ" sz="900"/>
            </a:lvl6pPr>
            <a:lvl7pPr marL="2743200" indent="0" latinLnBrk="0">
              <a:buNone/>
              <a:defRPr lang="cs-CZ" sz="900"/>
            </a:lvl7pPr>
            <a:lvl8pPr marL="3200400" indent="0" latinLnBrk="0">
              <a:buNone/>
              <a:defRPr lang="cs-CZ" sz="900"/>
            </a:lvl8pPr>
            <a:lvl9pPr marL="3657600" indent="0" latinLnBrk="0">
              <a:buNone/>
              <a:defRPr lang="cs-CZ"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20.12.2019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20.12.2019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20.12.2019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Po kliknutí lze upravit styl předlohy nadpisů.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C9A3E-1A92-4BF9-97B5-F39B04D2C482}" type="datetimeFigureOut">
              <a:rPr lang="cs-CZ" smtClean="0"/>
              <a:pPr/>
              <a:t>20.12.2019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lang="cs-CZ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html/html_blocks.asp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Portálové systémy </a:t>
            </a:r>
            <a:r>
              <a:rPr lang="cs-CZ" b="1"/>
              <a:t>I.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51920" y="3717032"/>
            <a:ext cx="4772528" cy="99060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Přednáška č. 4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2915816" y="4725144"/>
            <a:ext cx="64008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Jan </a:t>
            </a:r>
            <a:r>
              <a:rPr lang="cs-CZ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Górecki</a:t>
            </a:r>
            <a:r>
              <a:rPr lang="cs-CZ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16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cs-CZ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gorecki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@</a:t>
            </a:r>
            <a:r>
              <a:rPr lang="cs-CZ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opf.slu.cz</a:t>
            </a:r>
            <a:endParaRPr kumimoji="0" lang="cs-CZ" sz="1600" i="0" u="none" strike="noStrike" kern="1200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Bloky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https://www.w3schools.com/html/html_blocks.asp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&lt;div&gt;Hello World&lt;/div&gt;</a:t>
            </a: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&lt;span&gt;Hello </a:t>
            </a:r>
            <a:r>
              <a:rPr lang="cs-CZ" dirty="0" err="1"/>
              <a:t>World</a:t>
            </a:r>
            <a:r>
              <a:rPr lang="cs-CZ" dirty="0"/>
              <a:t>&lt;/span&gt; 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66513421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Rozvržení stránky (Layout)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268760"/>
            <a:ext cx="8077200" cy="4297363"/>
          </a:xfrm>
        </p:spPr>
        <p:txBody>
          <a:bodyPr>
            <a:normAutofit/>
          </a:bodyPr>
          <a:lstStyle/>
          <a:p>
            <a:r>
              <a:rPr lang="cs-CZ" b="1" dirty="0"/>
              <a:t>vytvořte vlastní layout pomocí HTML5 a CSS3</a:t>
            </a:r>
          </a:p>
        </p:txBody>
      </p:sp>
      <p:pic>
        <p:nvPicPr>
          <p:cNvPr id="6146" name="Picture 2" descr="structuring the lay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4716015" cy="458112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679504" y="2056686"/>
            <a:ext cx="4464496" cy="4801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&lt;body&gt; </a:t>
            </a:r>
          </a:p>
          <a:p>
            <a:r>
              <a:rPr lang="cs-CZ" dirty="0"/>
              <a:t>	&lt;</a:t>
            </a:r>
            <a:r>
              <a:rPr lang="cs-CZ" dirty="0" err="1"/>
              <a:t>header</a:t>
            </a:r>
            <a:r>
              <a:rPr lang="cs-CZ" dirty="0"/>
              <a:t>&gt; </a:t>
            </a:r>
          </a:p>
          <a:p>
            <a:r>
              <a:rPr lang="cs-CZ" dirty="0"/>
              <a:t>		&lt;h1&gt;</a:t>
            </a:r>
            <a:r>
              <a:rPr lang="cs-CZ" dirty="0" err="1"/>
              <a:t>Title</a:t>
            </a:r>
            <a:r>
              <a:rPr lang="cs-CZ" dirty="0"/>
              <a:t>&lt;/h1&gt; </a:t>
            </a:r>
          </a:p>
          <a:p>
            <a:r>
              <a:rPr lang="cs-CZ" dirty="0"/>
              <a:t>		</a:t>
            </a:r>
            <a:r>
              <a:rPr lang="en-US" dirty="0"/>
              <a:t>&lt;</a:t>
            </a:r>
            <a:r>
              <a:rPr lang="en-US" dirty="0" err="1"/>
              <a:t>nav</a:t>
            </a:r>
            <a:r>
              <a:rPr lang="en-US" dirty="0"/>
              <a:t>&gt;</a:t>
            </a:r>
            <a:r>
              <a:rPr lang="en-US" dirty="0" err="1"/>
              <a:t>odkazy</a:t>
            </a:r>
            <a:r>
              <a:rPr lang="en-US" dirty="0"/>
              <a:t>&lt;/</a:t>
            </a:r>
            <a:r>
              <a:rPr lang="en-US" dirty="0" err="1"/>
              <a:t>nav</a:t>
            </a:r>
            <a:r>
              <a:rPr lang="en-US" dirty="0"/>
              <a:t>&gt;</a:t>
            </a:r>
            <a:endParaRPr lang="cs-CZ" dirty="0"/>
          </a:p>
          <a:p>
            <a:r>
              <a:rPr lang="cs-CZ" dirty="0"/>
              <a:t>	&lt;/</a:t>
            </a:r>
            <a:r>
              <a:rPr lang="cs-CZ" dirty="0" err="1"/>
              <a:t>header</a:t>
            </a:r>
            <a:r>
              <a:rPr lang="cs-CZ" dirty="0"/>
              <a:t>&gt; </a:t>
            </a:r>
          </a:p>
          <a:p>
            <a:r>
              <a:rPr lang="cs-CZ" dirty="0"/>
              <a:t>	&lt;</a:t>
            </a:r>
            <a:r>
              <a:rPr lang="cs-CZ" dirty="0" err="1"/>
              <a:t>aside</a:t>
            </a:r>
            <a:r>
              <a:rPr lang="cs-CZ" dirty="0"/>
              <a:t>&gt; </a:t>
            </a:r>
          </a:p>
          <a:p>
            <a:r>
              <a:rPr lang="cs-CZ" dirty="0"/>
              <a:t>		&lt;p&gt;</a:t>
            </a:r>
            <a:r>
              <a:rPr lang="cs-CZ" dirty="0" err="1"/>
              <a:t>illustration</a:t>
            </a:r>
            <a:r>
              <a:rPr lang="cs-CZ" dirty="0"/>
              <a:t>&lt;/p&gt; 	&lt;/</a:t>
            </a:r>
            <a:r>
              <a:rPr lang="cs-CZ" dirty="0" err="1"/>
              <a:t>aside</a:t>
            </a:r>
            <a:r>
              <a:rPr lang="cs-CZ" dirty="0"/>
              <a:t>&gt; </a:t>
            </a:r>
          </a:p>
          <a:p>
            <a:r>
              <a:rPr lang="cs-CZ" dirty="0"/>
              <a:t>	&lt;</a:t>
            </a:r>
            <a:r>
              <a:rPr lang="cs-CZ" dirty="0" err="1"/>
              <a:t>section</a:t>
            </a:r>
            <a:r>
              <a:rPr lang="cs-CZ" dirty="0"/>
              <a:t>&gt; </a:t>
            </a:r>
          </a:p>
          <a:p>
            <a:r>
              <a:rPr lang="cs-CZ" dirty="0"/>
              <a:t>		&lt;</a:t>
            </a:r>
            <a:r>
              <a:rPr lang="cs-CZ" dirty="0" err="1"/>
              <a:t>article</a:t>
            </a:r>
            <a:r>
              <a:rPr lang="cs-CZ" dirty="0"/>
              <a:t>&gt; </a:t>
            </a:r>
          </a:p>
          <a:p>
            <a:r>
              <a:rPr lang="cs-CZ" dirty="0"/>
              <a:t>			&lt;p&gt;</a:t>
            </a:r>
            <a:r>
              <a:rPr lang="cs-CZ" dirty="0" err="1"/>
              <a:t>content</a:t>
            </a:r>
            <a:r>
              <a:rPr lang="cs-CZ" dirty="0"/>
              <a:t>&lt;/p&gt; 		&lt;/</a:t>
            </a:r>
            <a:r>
              <a:rPr lang="cs-CZ" dirty="0" err="1"/>
              <a:t>article</a:t>
            </a:r>
            <a:r>
              <a:rPr lang="cs-CZ" dirty="0"/>
              <a:t>&gt; </a:t>
            </a:r>
          </a:p>
          <a:p>
            <a:r>
              <a:rPr lang="cs-CZ" dirty="0"/>
              <a:t>	&lt;/</a:t>
            </a:r>
            <a:r>
              <a:rPr lang="cs-CZ" dirty="0" err="1"/>
              <a:t>section</a:t>
            </a:r>
            <a:r>
              <a:rPr lang="cs-CZ" dirty="0"/>
              <a:t>&gt; </a:t>
            </a:r>
          </a:p>
          <a:p>
            <a:r>
              <a:rPr lang="cs-CZ" dirty="0"/>
              <a:t>	&lt;</a:t>
            </a:r>
            <a:r>
              <a:rPr lang="cs-CZ" dirty="0" err="1"/>
              <a:t>footer</a:t>
            </a:r>
            <a:r>
              <a:rPr lang="cs-CZ" dirty="0"/>
              <a:t>&gt; </a:t>
            </a:r>
          </a:p>
          <a:p>
            <a:r>
              <a:rPr lang="cs-CZ" dirty="0"/>
              <a:t>		&lt;p&gt;</a:t>
            </a:r>
            <a:r>
              <a:rPr lang="cs-CZ" dirty="0" err="1"/>
              <a:t>content</a:t>
            </a:r>
            <a:r>
              <a:rPr lang="cs-CZ" dirty="0"/>
              <a:t>&lt;/p&gt; </a:t>
            </a:r>
          </a:p>
          <a:p>
            <a:r>
              <a:rPr lang="cs-CZ" dirty="0"/>
              <a:t>	&lt;/</a:t>
            </a:r>
            <a:r>
              <a:rPr lang="cs-CZ" dirty="0" err="1"/>
              <a:t>footer</a:t>
            </a:r>
            <a:r>
              <a:rPr lang="cs-CZ" dirty="0"/>
              <a:t>&gt; </a:t>
            </a:r>
          </a:p>
          <a:p>
            <a:r>
              <a:rPr lang="cs-CZ" dirty="0"/>
              <a:t>&lt;/body&gt;</a:t>
            </a:r>
          </a:p>
        </p:txBody>
      </p:sp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-171400"/>
            <a:ext cx="8077200" cy="1143000"/>
          </a:xfrm>
        </p:spPr>
        <p:txBody>
          <a:bodyPr/>
          <a:lstStyle/>
          <a:p>
            <a:r>
              <a:rPr lang="cs-CZ" dirty="0"/>
              <a:t>Layout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850" t="13407" r="35800" b="11782"/>
          <a:stretch>
            <a:fillRect/>
          </a:stretch>
        </p:blipFill>
        <p:spPr bwMode="auto">
          <a:xfrm>
            <a:off x="827584" y="908720"/>
            <a:ext cx="399228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860032" y="908720"/>
            <a:ext cx="4283968" cy="5949280"/>
          </a:xfrm>
        </p:spPr>
        <p:txBody>
          <a:bodyPr>
            <a:normAutofit/>
          </a:bodyPr>
          <a:lstStyle/>
          <a:p>
            <a:r>
              <a:rPr lang="cs-CZ" b="1" dirty="0"/>
              <a:t>okraje?</a:t>
            </a:r>
          </a:p>
          <a:p>
            <a:endParaRPr lang="cs-CZ" b="1" dirty="0"/>
          </a:p>
        </p:txBody>
      </p:sp>
      <p:pic>
        <p:nvPicPr>
          <p:cNvPr id="1028" name="Picture 4" descr="Formátovací model blokových element&amp;uring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82806"/>
            <a:ext cx="4406890" cy="27543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0"/>
            <a:ext cx="8077200" cy="1143000"/>
          </a:xfrm>
        </p:spPr>
        <p:txBody>
          <a:bodyPr/>
          <a:lstStyle/>
          <a:p>
            <a:r>
              <a:rPr lang="cs-CZ" dirty="0" err="1"/>
              <a:t>Header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165" t="29156" r="5227" b="30485"/>
          <a:stretch>
            <a:fillRect/>
          </a:stretch>
        </p:blipFill>
        <p:spPr bwMode="auto">
          <a:xfrm>
            <a:off x="-1" y="2132856"/>
            <a:ext cx="916082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683568" y="494116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Které vlastnosti a jak je potřeba nastavit?</a:t>
            </a:r>
          </a:p>
        </p:txBody>
      </p:sp>
    </p:spTree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-171400"/>
            <a:ext cx="8077200" cy="1143000"/>
          </a:xfrm>
        </p:spPr>
        <p:txBody>
          <a:bodyPr/>
          <a:lstStyle/>
          <a:p>
            <a:r>
              <a:rPr lang="cs-CZ" dirty="0"/>
              <a:t>Hlavní část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4732" t="2579" r="25795" b="3907"/>
          <a:stretch>
            <a:fillRect/>
          </a:stretch>
        </p:blipFill>
        <p:spPr bwMode="auto">
          <a:xfrm>
            <a:off x="1876628" y="908720"/>
            <a:ext cx="5573536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-171400"/>
            <a:ext cx="8077200" cy="1143000"/>
          </a:xfrm>
        </p:spPr>
        <p:txBody>
          <a:bodyPr/>
          <a:lstStyle/>
          <a:p>
            <a:r>
              <a:rPr lang="cs-CZ" dirty="0" err="1"/>
              <a:t>Footer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4176" t="81328" r="26351" b="3907"/>
          <a:stretch>
            <a:fillRect/>
          </a:stretch>
        </p:blipFill>
        <p:spPr bwMode="auto">
          <a:xfrm>
            <a:off x="0" y="2492896"/>
            <a:ext cx="897219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043608" y="4365104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Jak se zakulatí rohy rámu?</a:t>
            </a:r>
          </a:p>
          <a:p>
            <a:r>
              <a:rPr lang="cs-CZ" sz="3200" b="1" dirty="0"/>
              <a:t>Jak udělat přechod dvou barev v pozadí?</a:t>
            </a:r>
          </a:p>
        </p:txBody>
      </p:sp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227149"/>
      </p:ext>
    </p:extLst>
  </p:cSld>
  <p:clrMapOvr>
    <a:masterClrMapping/>
  </p:clrMapOvr>
</p:sld>
</file>

<file path=ppt/theme/theme1.xml><?xml version="1.0" encoding="utf-8"?>
<a:theme xmlns:a="http://schemas.openxmlformats.org/drawingml/2006/main" name="Trainin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TS101674557</Template>
  <TotalTime>656</TotalTime>
  <Words>73</Words>
  <Application>Microsoft Office PowerPoint</Application>
  <PresentationFormat>Předvádění na obrazovce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Georgia</vt:lpstr>
      <vt:lpstr>Tahoma</vt:lpstr>
      <vt:lpstr>Training</vt:lpstr>
      <vt:lpstr>Portálové systémy I.</vt:lpstr>
      <vt:lpstr>Bloky</vt:lpstr>
      <vt:lpstr>Rozvržení stránky (Layout)</vt:lpstr>
      <vt:lpstr>Layout</vt:lpstr>
      <vt:lpstr>Header</vt:lpstr>
      <vt:lpstr>Hlavní část</vt:lpstr>
      <vt:lpstr>Footer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ps</dc:creator>
  <cp:lastModifiedBy>HP</cp:lastModifiedBy>
  <cp:revision>93</cp:revision>
  <dcterms:created xsi:type="dcterms:W3CDTF">2009-09-17T16:58:41Z</dcterms:created>
  <dcterms:modified xsi:type="dcterms:W3CDTF">2019-12-20T11:04:14Z</dcterms:modified>
</cp:coreProperties>
</file>