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83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8" r:id="rId10"/>
    <p:sldId id="275" r:id="rId11"/>
    <p:sldId id="277" r:id="rId12"/>
    <p:sldId id="276" r:id="rId13"/>
    <p:sldId id="284" r:id="rId14"/>
    <p:sldId id="279" r:id="rId15"/>
    <p:sldId id="280" r:id="rId16"/>
    <p:sldId id="281" r:id="rId17"/>
    <p:sldId id="282" r:id="rId18"/>
  </p:sldIdLst>
  <p:sldSz cx="9144000" cy="6858000" type="screen4x3"/>
  <p:notesSz cx="67945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3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0B19-71D3-49EC-8321-3F014EFFE0AC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45D9A-F684-4492-954A-CE038C88B0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258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cs-CZ" b="1" cap="small" baseline="0">
                <a:solidFill>
                  <a:srgbClr val="003300"/>
                </a:solidFill>
              </a:defRPr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cs-CZ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cs-CZ" sz="2000" baseline="0"/>
            </a:lvl1pPr>
          </a:lstStyle>
          <a:p>
            <a:r>
              <a:rPr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latinLnBrk="0">
              <a:defRPr lang="cs-CZ" baseline="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latinLnBrk="0">
              <a:defRPr lang="cs-CZ" baseline="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176C9A3E-1A92-4BF9-97B5-F39B04D2C482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176C9A3E-1A92-4BF9-97B5-F39B04D2C482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cs-CZ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cs-CZ" sz="3500"/>
              <a:t>Po kliknutí lze upravit styl předlohy nadpisů.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cs-CZ" sz="1800"/>
            </a:lvl1pPr>
          </a:lstStyle>
          <a:p>
            <a:r>
              <a:rPr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ctr" latinLnBrk="0">
              <a:defRPr lang="cs-CZ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dirty="0"/>
              <a:t>Po kliknutí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cs-CZ"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latinLnBrk="0">
              <a:defRPr lang="cs-CZ" sz="2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latinLnBrk="0"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latinLnBrk="0"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latinLnBrk="0"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cs-CZ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cs-CZ" sz="24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cs-CZ" sz="24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cs-CZ" sz="3200"/>
            </a:lvl1pPr>
            <a:lvl2pPr latinLnBrk="0">
              <a:defRPr lang="cs-CZ" sz="2800"/>
            </a:lvl2pPr>
            <a:lvl3pPr latinLnBrk="0">
              <a:defRPr lang="cs-CZ" sz="2400"/>
            </a:lvl3pPr>
            <a:lvl4pPr latinLnBrk="0">
              <a:defRPr lang="cs-CZ" sz="2000"/>
            </a:lvl4pPr>
            <a:lvl5pPr latinLnBrk="0">
              <a:defRPr lang="cs-CZ" sz="2000"/>
            </a:lvl5pPr>
            <a:lvl6pPr latinLnBrk="0">
              <a:defRPr lang="cs-CZ" sz="2000"/>
            </a:lvl6pPr>
            <a:lvl7pPr latinLnBrk="0">
              <a:defRPr lang="cs-CZ" sz="2000"/>
            </a:lvl7pPr>
            <a:lvl8pPr latinLnBrk="0">
              <a:defRPr lang="cs-CZ" sz="2000"/>
            </a:lvl8pPr>
            <a:lvl9pPr latinLnBrk="0">
              <a:defRPr lang="cs-CZ"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cs-CZ" sz="3200"/>
            </a:lvl1pPr>
            <a:lvl2pPr marL="457200" indent="0" latinLnBrk="0">
              <a:buNone/>
              <a:defRPr lang="cs-CZ" sz="2800"/>
            </a:lvl2pPr>
            <a:lvl3pPr marL="914400" indent="0" latinLnBrk="0">
              <a:buNone/>
              <a:defRPr lang="cs-CZ" sz="2400"/>
            </a:lvl3pPr>
            <a:lvl4pPr marL="1371600" indent="0" latinLnBrk="0">
              <a:buNone/>
              <a:defRPr lang="cs-CZ" sz="2000"/>
            </a:lvl4pPr>
            <a:lvl5pPr marL="1828800" indent="0" latinLnBrk="0">
              <a:buNone/>
              <a:defRPr lang="cs-CZ" sz="2000"/>
            </a:lvl5pPr>
            <a:lvl6pPr marL="2286000" indent="0" latinLnBrk="0">
              <a:buNone/>
              <a:defRPr lang="cs-CZ" sz="2000"/>
            </a:lvl6pPr>
            <a:lvl7pPr marL="2743200" indent="0" latinLnBrk="0">
              <a:buNone/>
              <a:defRPr lang="cs-CZ" sz="2000"/>
            </a:lvl7pPr>
            <a:lvl8pPr marL="3200400" indent="0" latinLnBrk="0">
              <a:buNone/>
              <a:defRPr lang="cs-CZ" sz="2000"/>
            </a:lvl8pPr>
            <a:lvl9pPr marL="3657600" indent="0" latinLnBrk="0">
              <a:buNone/>
              <a:defRPr lang="cs-CZ"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C9A3E-1A92-4BF9-97B5-F39B04D2C482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cs-CZ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7509" y="2247007"/>
            <a:ext cx="6180224" cy="1470025"/>
          </a:xfrm>
        </p:spPr>
        <p:txBody>
          <a:bodyPr/>
          <a:lstStyle/>
          <a:p>
            <a:r>
              <a:rPr lang="cs-CZ" b="1" dirty="0" smtClean="0"/>
              <a:t>Portálové </a:t>
            </a:r>
            <a:r>
              <a:rPr lang="cs-CZ" b="1" dirty="0" smtClean="0"/>
              <a:t>systémy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51920" y="3717032"/>
            <a:ext cx="4772528" cy="99060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Přednáška č. 8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915816" y="4725144"/>
            <a:ext cx="64008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Jan 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Górecki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gorecki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@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opf.slu.cz</a:t>
            </a:r>
            <a:endParaRPr kumimoji="0" lang="cs-CZ" sz="1600" i="0" u="none" strike="noStrike" kern="1200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055" y="118872"/>
            <a:ext cx="8252461" cy="66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24" y="118872"/>
            <a:ext cx="8263889" cy="661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24" y="109728"/>
            <a:ext cx="8298180" cy="66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Export/Import celé DB do SQL</a:t>
            </a:r>
          </a:p>
          <a:p>
            <a:r>
              <a:rPr lang="cs-CZ" dirty="0" smtClean="0"/>
              <a:t>Jeli databáze jednou vytvořena, není třeba ji na jiném serveru znova vytvářet – stačí ji importovat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842333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Databázový systém </a:t>
            </a:r>
            <a:r>
              <a:rPr lang="cs-CZ" dirty="0" err="1" smtClean="0"/>
              <a:t>MySQL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106424"/>
          </a:xfrm>
        </p:spPr>
        <p:txBody>
          <a:bodyPr>
            <a:normAutofit/>
          </a:bodyPr>
          <a:lstStyle/>
          <a:p>
            <a:r>
              <a:rPr lang="cs-CZ" dirty="0" smtClean="0"/>
              <a:t>Ukázka SQL dotazu pro vytvoření tabulky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4528" y="4005073"/>
            <a:ext cx="4038600" cy="1417320"/>
          </a:xfrm>
        </p:spPr>
        <p:txBody>
          <a:bodyPr/>
          <a:lstStyle/>
          <a:p>
            <a:r>
              <a:rPr lang="cs-CZ" dirty="0" smtClean="0"/>
              <a:t>Ukázka SQL dotazu pro vložení záznamů do tabulky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49040" y="2359152"/>
            <a:ext cx="4983480" cy="14773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CREATE TABLE Telefony (</a:t>
            </a:r>
          </a:p>
          <a:p>
            <a:r>
              <a:rPr lang="cs-CZ" dirty="0" smtClean="0"/>
              <a:t>Id INT NOT NULL AUTO_INCREMENT PRIMARY KEY, </a:t>
            </a:r>
            <a:r>
              <a:rPr lang="cs-CZ" dirty="0" err="1" smtClean="0"/>
              <a:t>Jmeno</a:t>
            </a:r>
            <a:r>
              <a:rPr lang="cs-CZ" dirty="0" smtClean="0"/>
              <a:t> VARCHAR(40), </a:t>
            </a:r>
          </a:p>
          <a:p>
            <a:r>
              <a:rPr lang="cs-CZ" dirty="0" smtClean="0"/>
              <a:t>Telefon VARCHAR(14),</a:t>
            </a:r>
          </a:p>
          <a:p>
            <a:r>
              <a:rPr lang="cs-CZ" dirty="0" smtClean="0"/>
              <a:t>Email VARCHAR(60))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10968" y="5346192"/>
            <a:ext cx="614781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INSERT INTO Telefony (</a:t>
            </a:r>
            <a:r>
              <a:rPr lang="cs-CZ" dirty="0" err="1" smtClean="0"/>
              <a:t>Jmeno</a:t>
            </a:r>
            <a:r>
              <a:rPr lang="cs-CZ" dirty="0" smtClean="0"/>
              <a:t>, Telefon, Email) </a:t>
            </a:r>
          </a:p>
          <a:p>
            <a:r>
              <a:rPr lang="cs-CZ" dirty="0" smtClean="0"/>
              <a:t>VALUES  ('Jan Novák', '+420212131415', '</a:t>
            </a:r>
            <a:r>
              <a:rPr lang="cs-CZ" dirty="0" err="1" smtClean="0"/>
              <a:t>novak</a:t>
            </a:r>
            <a:r>
              <a:rPr lang="cs-CZ" dirty="0" smtClean="0"/>
              <a:t>@email.</a:t>
            </a:r>
            <a:r>
              <a:rPr lang="cs-CZ" dirty="0" err="1" smtClean="0"/>
              <a:t>cz</a:t>
            </a:r>
            <a:r>
              <a:rPr lang="cs-CZ" dirty="0" smtClean="0"/>
              <a:t>')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Databázový systém </a:t>
            </a:r>
            <a:r>
              <a:rPr lang="cs-CZ" dirty="0" err="1" smtClean="0"/>
              <a:t>MySQL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8897" y="1429762"/>
            <a:ext cx="6106993" cy="507831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&lt;body&gt;</a:t>
            </a:r>
          </a:p>
          <a:p>
            <a:r>
              <a:rPr lang="cs-CZ" dirty="0" smtClean="0"/>
              <a:t>  &lt;h2&gt;Registrace&lt;/h2&gt;</a:t>
            </a:r>
          </a:p>
          <a:p>
            <a:r>
              <a:rPr lang="cs-CZ" dirty="0" smtClean="0"/>
              <a:t>    &lt;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="</a:t>
            </a:r>
            <a:r>
              <a:rPr lang="cs-CZ" dirty="0" err="1" smtClean="0"/>
              <a:t>Kalkulator</a:t>
            </a:r>
            <a:r>
              <a:rPr lang="cs-CZ" dirty="0" smtClean="0"/>
              <a:t>" </a:t>
            </a:r>
            <a:r>
              <a:rPr lang="cs-CZ" dirty="0" err="1" smtClean="0"/>
              <a:t>action</a:t>
            </a:r>
            <a:r>
              <a:rPr lang="cs-CZ" dirty="0" smtClean="0"/>
              <a:t>="</a:t>
            </a:r>
            <a:r>
              <a:rPr lang="cs-CZ" b="1" dirty="0" err="1" smtClean="0"/>
              <a:t>zapis.php</a:t>
            </a:r>
            <a:r>
              <a:rPr lang="cs-CZ" dirty="0" smtClean="0"/>
              <a:t>" </a:t>
            </a:r>
            <a:r>
              <a:rPr lang="cs-CZ" dirty="0" err="1" smtClean="0"/>
              <a:t>method</a:t>
            </a:r>
            <a:r>
              <a:rPr lang="cs-CZ" dirty="0" smtClean="0"/>
              <a:t>="</a:t>
            </a:r>
            <a:r>
              <a:rPr lang="cs-CZ" b="1" dirty="0" smtClean="0"/>
              <a:t>post</a:t>
            </a:r>
            <a:r>
              <a:rPr lang="cs-CZ" dirty="0" smtClean="0"/>
              <a:t>"&gt;</a:t>
            </a:r>
          </a:p>
          <a:p>
            <a:r>
              <a:rPr lang="cs-CZ" dirty="0" smtClean="0"/>
              <a:t>    Jméno:</a:t>
            </a:r>
          </a:p>
          <a:p>
            <a:r>
              <a:rPr lang="cs-CZ" dirty="0" smtClean="0"/>
              <a:t>    &lt;input type="text" </a:t>
            </a:r>
            <a:r>
              <a:rPr lang="cs-CZ" dirty="0" err="1" smtClean="0"/>
              <a:t>name</a:t>
            </a:r>
            <a:r>
              <a:rPr lang="cs-CZ" dirty="0" smtClean="0"/>
              <a:t>="</a:t>
            </a:r>
            <a:r>
              <a:rPr lang="cs-CZ" dirty="0" err="1" smtClean="0"/>
              <a:t>jmeno</a:t>
            </a:r>
            <a:r>
              <a:rPr lang="cs-CZ" dirty="0" smtClean="0"/>
              <a:t>" </a:t>
            </a:r>
            <a:r>
              <a:rPr lang="cs-CZ" dirty="0" err="1" smtClean="0"/>
              <a:t>value</a:t>
            </a:r>
            <a:r>
              <a:rPr lang="cs-CZ" dirty="0" smtClean="0"/>
              <a:t>="" /&gt;</a:t>
            </a:r>
          </a:p>
          <a:p>
            <a:r>
              <a:rPr lang="cs-CZ" dirty="0" smtClean="0"/>
              <a:t>    &lt;br&gt;</a:t>
            </a:r>
          </a:p>
          <a:p>
            <a:r>
              <a:rPr lang="cs-CZ" dirty="0" smtClean="0"/>
              <a:t>    Příjmení:</a:t>
            </a:r>
          </a:p>
          <a:p>
            <a:r>
              <a:rPr lang="cs-CZ" dirty="0" smtClean="0"/>
              <a:t>    &lt;input type="text" </a:t>
            </a:r>
            <a:r>
              <a:rPr lang="cs-CZ" dirty="0" err="1" smtClean="0"/>
              <a:t>name</a:t>
            </a:r>
            <a:r>
              <a:rPr lang="cs-CZ" dirty="0" smtClean="0"/>
              <a:t>="</a:t>
            </a:r>
            <a:r>
              <a:rPr lang="cs-CZ" dirty="0" err="1" smtClean="0"/>
              <a:t>prijmeni</a:t>
            </a:r>
            <a:r>
              <a:rPr lang="cs-CZ" dirty="0" smtClean="0"/>
              <a:t>" </a:t>
            </a:r>
            <a:r>
              <a:rPr lang="cs-CZ" dirty="0" err="1" smtClean="0"/>
              <a:t>value</a:t>
            </a:r>
            <a:r>
              <a:rPr lang="cs-CZ" dirty="0" smtClean="0"/>
              <a:t>="" /&gt;</a:t>
            </a:r>
          </a:p>
          <a:p>
            <a:r>
              <a:rPr lang="cs-CZ" dirty="0" smtClean="0"/>
              <a:t>    &lt;br&gt;</a:t>
            </a:r>
          </a:p>
          <a:p>
            <a:r>
              <a:rPr lang="cs-CZ" dirty="0" smtClean="0"/>
              <a:t>    Město:</a:t>
            </a:r>
          </a:p>
          <a:p>
            <a:r>
              <a:rPr lang="cs-CZ" dirty="0" smtClean="0"/>
              <a:t>    &lt;input type="text" </a:t>
            </a:r>
            <a:r>
              <a:rPr lang="cs-CZ" dirty="0" err="1" smtClean="0"/>
              <a:t>name</a:t>
            </a:r>
            <a:r>
              <a:rPr lang="cs-CZ" dirty="0" smtClean="0"/>
              <a:t>="</a:t>
            </a:r>
            <a:r>
              <a:rPr lang="cs-CZ" dirty="0" err="1" smtClean="0"/>
              <a:t>mesto</a:t>
            </a:r>
            <a:r>
              <a:rPr lang="cs-CZ" dirty="0" smtClean="0"/>
              <a:t>" </a:t>
            </a:r>
            <a:r>
              <a:rPr lang="cs-CZ" dirty="0" err="1" smtClean="0"/>
              <a:t>value</a:t>
            </a:r>
            <a:r>
              <a:rPr lang="cs-CZ" dirty="0" smtClean="0"/>
              <a:t>="" /&gt;</a:t>
            </a:r>
          </a:p>
          <a:p>
            <a:r>
              <a:rPr lang="cs-CZ" dirty="0" smtClean="0"/>
              <a:t>    &lt;br&gt;</a:t>
            </a:r>
          </a:p>
          <a:p>
            <a:r>
              <a:rPr lang="cs-CZ" dirty="0" smtClean="0"/>
              <a:t>     PSČ:</a:t>
            </a:r>
          </a:p>
          <a:p>
            <a:r>
              <a:rPr lang="cs-CZ" dirty="0" smtClean="0"/>
              <a:t>    &lt;input type="text" </a:t>
            </a:r>
            <a:r>
              <a:rPr lang="cs-CZ" dirty="0" err="1" smtClean="0"/>
              <a:t>name</a:t>
            </a:r>
            <a:r>
              <a:rPr lang="cs-CZ" dirty="0" smtClean="0"/>
              <a:t>="</a:t>
            </a:r>
            <a:r>
              <a:rPr lang="cs-CZ" dirty="0" err="1" smtClean="0"/>
              <a:t>psc</a:t>
            </a:r>
            <a:r>
              <a:rPr lang="cs-CZ" dirty="0" smtClean="0"/>
              <a:t>" </a:t>
            </a:r>
            <a:r>
              <a:rPr lang="cs-CZ" dirty="0" err="1" smtClean="0"/>
              <a:t>value</a:t>
            </a:r>
            <a:r>
              <a:rPr lang="cs-CZ" dirty="0" smtClean="0"/>
              <a:t>="" /&gt;   </a:t>
            </a:r>
          </a:p>
          <a:p>
            <a:r>
              <a:rPr lang="cs-CZ" dirty="0" smtClean="0"/>
              <a:t>    &lt;input type="</a:t>
            </a:r>
            <a:r>
              <a:rPr lang="cs-CZ" dirty="0" err="1" smtClean="0"/>
              <a:t>submit</a:t>
            </a:r>
            <a:r>
              <a:rPr lang="cs-CZ" dirty="0" smtClean="0"/>
              <a:t>" </a:t>
            </a:r>
            <a:r>
              <a:rPr lang="cs-CZ" dirty="0" err="1" smtClean="0"/>
              <a:t>value</a:t>
            </a:r>
            <a:r>
              <a:rPr lang="cs-CZ" dirty="0" smtClean="0"/>
              <a:t>="Odeslat" /&gt;</a:t>
            </a:r>
          </a:p>
          <a:p>
            <a:r>
              <a:rPr lang="cs-CZ" dirty="0" smtClean="0"/>
              <a:t>  &lt;/</a:t>
            </a:r>
            <a:r>
              <a:rPr lang="cs-CZ" dirty="0" err="1" smtClean="0"/>
              <a:t>form</a:t>
            </a:r>
            <a:r>
              <a:rPr lang="cs-CZ" dirty="0" smtClean="0"/>
              <a:t>&gt;</a:t>
            </a:r>
          </a:p>
          <a:p>
            <a:r>
              <a:rPr lang="cs-CZ" dirty="0" smtClean="0"/>
              <a:t>&lt;/body&gt;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822" y="2560663"/>
            <a:ext cx="25812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Databázový systém </a:t>
            </a:r>
            <a:r>
              <a:rPr lang="cs-CZ" dirty="0" err="1" smtClean="0"/>
              <a:t>MySQL</a:t>
            </a:r>
            <a:r>
              <a:rPr lang="cs-CZ" dirty="0" smtClean="0"/>
              <a:t> – Zápis do tabulky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6760" y="1566402"/>
            <a:ext cx="6346834" cy="50475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&lt;?</a:t>
            </a:r>
            <a:r>
              <a:rPr lang="cs-CZ" sz="1400" dirty="0" err="1" smtClean="0"/>
              <a:t>php</a:t>
            </a:r>
            <a:endParaRPr lang="cs-CZ" sz="1400" dirty="0" smtClean="0"/>
          </a:p>
          <a:p>
            <a:r>
              <a:rPr lang="cs-CZ" sz="1400" dirty="0" smtClean="0"/>
              <a:t>$a=$_POST["</a:t>
            </a:r>
            <a:r>
              <a:rPr lang="cs-CZ" sz="1400" dirty="0" err="1" smtClean="0"/>
              <a:t>jmeno</a:t>
            </a:r>
            <a:r>
              <a:rPr lang="cs-CZ" sz="1400" dirty="0" smtClean="0"/>
              <a:t>"];</a:t>
            </a:r>
          </a:p>
          <a:p>
            <a:r>
              <a:rPr lang="cs-CZ" sz="1400" dirty="0" smtClean="0"/>
              <a:t>$b=$_POST["</a:t>
            </a:r>
            <a:r>
              <a:rPr lang="cs-CZ" sz="1400" dirty="0" err="1" smtClean="0"/>
              <a:t>prijmeni</a:t>
            </a:r>
            <a:r>
              <a:rPr lang="cs-CZ" sz="1400" dirty="0" smtClean="0"/>
              <a:t>"];</a:t>
            </a:r>
          </a:p>
          <a:p>
            <a:r>
              <a:rPr lang="cs-CZ" sz="1400" dirty="0" smtClean="0"/>
              <a:t>$c=$_POST["</a:t>
            </a:r>
            <a:r>
              <a:rPr lang="cs-CZ" sz="1400" dirty="0" err="1" smtClean="0"/>
              <a:t>mesto</a:t>
            </a:r>
            <a:r>
              <a:rPr lang="cs-CZ" sz="1400" dirty="0" smtClean="0"/>
              <a:t>"];</a:t>
            </a:r>
          </a:p>
          <a:p>
            <a:r>
              <a:rPr lang="cs-CZ" sz="1400" dirty="0" smtClean="0"/>
              <a:t>$d=$_POST["</a:t>
            </a:r>
            <a:r>
              <a:rPr lang="cs-CZ" sz="1400" dirty="0" err="1" smtClean="0"/>
              <a:t>psc</a:t>
            </a:r>
            <a:r>
              <a:rPr lang="cs-CZ" sz="1400" dirty="0" smtClean="0"/>
              <a:t>"];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$link = </a:t>
            </a:r>
            <a:r>
              <a:rPr lang="cs-CZ" sz="1400" dirty="0" err="1" smtClean="0"/>
              <a:t>mysql</a:t>
            </a:r>
            <a:r>
              <a:rPr lang="cs-CZ" sz="1400" dirty="0" smtClean="0"/>
              <a:t>_</a:t>
            </a:r>
            <a:r>
              <a:rPr lang="cs-CZ" sz="1400" dirty="0" err="1" smtClean="0"/>
              <a:t>connect</a:t>
            </a:r>
            <a:r>
              <a:rPr lang="cs-CZ" sz="1400" dirty="0" smtClean="0"/>
              <a:t>("</a:t>
            </a:r>
            <a:r>
              <a:rPr lang="cs-CZ" sz="1400" b="1" dirty="0" err="1" smtClean="0"/>
              <a:t>localhost</a:t>
            </a:r>
            <a:r>
              <a:rPr lang="cs-CZ" sz="1400" dirty="0" smtClean="0"/>
              <a:t>", "</a:t>
            </a:r>
            <a:r>
              <a:rPr lang="cs-CZ" sz="1400" b="1" dirty="0" err="1" smtClean="0"/>
              <a:t>root</a:t>
            </a:r>
            <a:r>
              <a:rPr lang="cs-CZ" sz="1400" dirty="0" smtClean="0"/>
              <a:t>")</a:t>
            </a:r>
          </a:p>
          <a:p>
            <a:r>
              <a:rPr lang="cs-CZ" sz="1400" dirty="0" smtClean="0"/>
              <a:t>       </a:t>
            </a:r>
            <a:r>
              <a:rPr lang="cs-CZ" sz="1400" dirty="0" err="1" smtClean="0"/>
              <a:t>or</a:t>
            </a:r>
            <a:r>
              <a:rPr lang="cs-CZ" sz="1400" dirty="0" smtClean="0"/>
              <a:t> </a:t>
            </a:r>
            <a:r>
              <a:rPr lang="cs-CZ" sz="1400" dirty="0" err="1" smtClean="0"/>
              <a:t>die</a:t>
            </a:r>
            <a:r>
              <a:rPr lang="cs-CZ" sz="1400" dirty="0" smtClean="0"/>
              <a:t>("Nelze se připojit: " . </a:t>
            </a:r>
            <a:r>
              <a:rPr lang="cs-CZ" sz="1400" dirty="0" err="1" smtClean="0"/>
              <a:t>mysql</a:t>
            </a:r>
            <a:r>
              <a:rPr lang="cs-CZ" sz="1400" dirty="0" smtClean="0"/>
              <a:t>_</a:t>
            </a:r>
            <a:r>
              <a:rPr lang="cs-CZ" sz="1400" dirty="0" err="1" smtClean="0"/>
              <a:t>error</a:t>
            </a:r>
            <a:r>
              <a:rPr lang="cs-CZ" sz="1400" dirty="0" smtClean="0"/>
              <a:t>());</a:t>
            </a:r>
          </a:p>
          <a:p>
            <a:r>
              <a:rPr lang="cs-CZ" sz="1400" dirty="0" smtClean="0"/>
              <a:t>   </a:t>
            </a:r>
            <a:r>
              <a:rPr lang="cs-CZ" sz="1400" dirty="0" err="1" smtClean="0"/>
              <a:t>print</a:t>
            </a:r>
            <a:r>
              <a:rPr lang="cs-CZ" sz="1400" dirty="0" smtClean="0"/>
              <a:t> "Připojeno úspěšně";</a:t>
            </a:r>
          </a:p>
          <a:p>
            <a:r>
              <a:rPr lang="cs-CZ" sz="1400" dirty="0" smtClean="0"/>
              <a:t>   </a:t>
            </a:r>
            <a:r>
              <a:rPr lang="cs-CZ" sz="1400" dirty="0" err="1" smtClean="0"/>
              <a:t>mysql</a:t>
            </a:r>
            <a:r>
              <a:rPr lang="cs-CZ" sz="1400" dirty="0" smtClean="0"/>
              <a:t>_</a:t>
            </a:r>
            <a:r>
              <a:rPr lang="cs-CZ" sz="1400" dirty="0" err="1" smtClean="0"/>
              <a:t>select</a:t>
            </a:r>
            <a:r>
              <a:rPr lang="cs-CZ" sz="1400" dirty="0" smtClean="0"/>
              <a:t>_</a:t>
            </a:r>
            <a:r>
              <a:rPr lang="cs-CZ" sz="1400" dirty="0" err="1" smtClean="0"/>
              <a:t>db</a:t>
            </a:r>
            <a:r>
              <a:rPr lang="cs-CZ" sz="1400" dirty="0" smtClean="0"/>
              <a:t>("</a:t>
            </a:r>
            <a:r>
              <a:rPr lang="cs-CZ" sz="1400" b="1" dirty="0" smtClean="0"/>
              <a:t>registrace</a:t>
            </a:r>
            <a:r>
              <a:rPr lang="cs-CZ" sz="1400" dirty="0" smtClean="0"/>
              <a:t>") </a:t>
            </a:r>
            <a:r>
              <a:rPr lang="cs-CZ" sz="1400" dirty="0" err="1" smtClean="0"/>
              <a:t>or</a:t>
            </a:r>
            <a:r>
              <a:rPr lang="cs-CZ" sz="1400" dirty="0" smtClean="0"/>
              <a:t> </a:t>
            </a:r>
            <a:r>
              <a:rPr lang="cs-CZ" sz="1400" dirty="0" err="1" smtClean="0"/>
              <a:t>die</a:t>
            </a:r>
            <a:r>
              <a:rPr lang="cs-CZ" sz="1400" dirty="0" smtClean="0"/>
              <a:t>("Nelze vybrat databázi");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en-US" sz="1400" dirty="0" smtClean="0"/>
              <a:t>$</a:t>
            </a:r>
            <a:r>
              <a:rPr lang="en-US" sz="1400" dirty="0" err="1" smtClean="0"/>
              <a:t>vysledek</a:t>
            </a:r>
            <a:r>
              <a:rPr lang="en-US" sz="1400" dirty="0" smtClean="0"/>
              <a:t>=</a:t>
            </a:r>
            <a:r>
              <a:rPr lang="cs-CZ" sz="1400" dirty="0" err="1" smtClean="0"/>
              <a:t>mysql_query</a:t>
            </a:r>
            <a:r>
              <a:rPr lang="cs-CZ" sz="1400" dirty="0" smtClean="0"/>
              <a:t>("INSERT INTO </a:t>
            </a:r>
            <a:r>
              <a:rPr lang="cs-CZ" sz="1400" b="1" dirty="0" smtClean="0"/>
              <a:t>seznam</a:t>
            </a:r>
            <a:r>
              <a:rPr lang="cs-CZ" sz="1400" dirty="0" smtClean="0"/>
              <a:t> (</a:t>
            </a:r>
            <a:r>
              <a:rPr lang="cs-CZ" sz="1400" dirty="0" err="1" smtClean="0"/>
              <a:t>jmeno,prijmeni,mesto,psc</a:t>
            </a:r>
            <a:r>
              <a:rPr lang="cs-CZ" sz="1400" dirty="0" smtClean="0"/>
              <a:t>) </a:t>
            </a:r>
            <a:r>
              <a:rPr lang="cs-CZ" sz="1400" dirty="0" err="1" smtClean="0"/>
              <a:t>values</a:t>
            </a:r>
            <a:r>
              <a:rPr lang="cs-CZ" sz="1400" dirty="0" smtClean="0"/>
              <a:t> ('$</a:t>
            </a:r>
            <a:r>
              <a:rPr lang="cs-CZ" sz="1400" dirty="0" err="1" smtClean="0"/>
              <a:t>a','$b','$c','$d</a:t>
            </a:r>
            <a:r>
              <a:rPr lang="cs-CZ" sz="1400" dirty="0"/>
              <a:t>')") </a:t>
            </a:r>
            <a:r>
              <a:rPr lang="cs-CZ" sz="1400" dirty="0" err="1"/>
              <a:t>or</a:t>
            </a:r>
            <a:r>
              <a:rPr lang="cs-CZ" sz="1400" dirty="0"/>
              <a:t> </a:t>
            </a:r>
            <a:r>
              <a:rPr lang="cs-CZ" sz="1400" dirty="0" err="1"/>
              <a:t>die</a:t>
            </a:r>
            <a:r>
              <a:rPr lang="cs-CZ" sz="1400" dirty="0"/>
              <a:t>("Dotaz nelze provést: " . </a:t>
            </a:r>
            <a:r>
              <a:rPr lang="cs-CZ" sz="1400" dirty="0" err="1"/>
              <a:t>mysql_error</a:t>
            </a:r>
            <a:r>
              <a:rPr lang="cs-CZ" sz="1400"/>
              <a:t>());</a:t>
            </a:r>
            <a:endParaRPr lang="cs-CZ" sz="1400" dirty="0" smtClean="0"/>
          </a:p>
          <a:p>
            <a:r>
              <a:rPr lang="cs-CZ" sz="1400" dirty="0" err="1" smtClean="0"/>
              <a:t>mysql_close</a:t>
            </a:r>
            <a:r>
              <a:rPr lang="cs-CZ" sz="1400" dirty="0" smtClean="0"/>
              <a:t>($link);</a:t>
            </a:r>
          </a:p>
          <a:p>
            <a:endParaRPr lang="cs-CZ" sz="1400" dirty="0" smtClean="0"/>
          </a:p>
          <a:p>
            <a:r>
              <a:rPr lang="cs-CZ" sz="1400" dirty="0" err="1" smtClean="0"/>
              <a:t>if</a:t>
            </a:r>
            <a:r>
              <a:rPr lang="cs-CZ" sz="1400" dirty="0" smtClean="0"/>
              <a:t> </a:t>
            </a:r>
            <a:r>
              <a:rPr lang="cs-CZ" sz="1400" dirty="0"/>
              <a:t>($</a:t>
            </a:r>
            <a:r>
              <a:rPr lang="cs-CZ" sz="1400" dirty="0" err="1"/>
              <a:t>vysledek</a:t>
            </a:r>
            <a:r>
              <a:rPr lang="cs-CZ" sz="1400" dirty="0"/>
              <a:t>) {</a:t>
            </a:r>
          </a:p>
          <a:p>
            <a:r>
              <a:rPr lang="cs-CZ" sz="1400" dirty="0"/>
              <a:t>  echo "ok";</a:t>
            </a:r>
          </a:p>
          <a:p>
            <a:r>
              <a:rPr lang="cs-CZ" sz="1400" dirty="0"/>
              <a:t>  } </a:t>
            </a:r>
            <a:r>
              <a:rPr lang="cs-CZ" sz="1400" dirty="0" err="1"/>
              <a:t>else</a:t>
            </a:r>
            <a:r>
              <a:rPr lang="cs-CZ" sz="1400" dirty="0"/>
              <a:t> {</a:t>
            </a:r>
          </a:p>
          <a:p>
            <a:r>
              <a:rPr lang="cs-CZ" sz="1400" dirty="0"/>
              <a:t>    echo "not ok";</a:t>
            </a:r>
          </a:p>
          <a:p>
            <a:r>
              <a:rPr lang="cs-CZ" sz="1400" dirty="0"/>
              <a:t>  </a:t>
            </a:r>
            <a:r>
              <a:rPr lang="cs-CZ" sz="1400" dirty="0" smtClean="0"/>
              <a:t>}</a:t>
            </a:r>
          </a:p>
          <a:p>
            <a:r>
              <a:rPr lang="cs-CZ" sz="1400" dirty="0" smtClean="0"/>
              <a:t>?&gt;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2444164" y="3882021"/>
            <a:ext cx="1588" cy="3747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flipV="1">
            <a:off x="2444069" y="4241731"/>
            <a:ext cx="4806174" cy="37978"/>
          </a:xfrm>
          <a:prstGeom prst="line">
            <a:avLst/>
          </a:prstGeom>
          <a:ln w="25400" cap="rnd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321320" y="4021291"/>
            <a:ext cx="176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Název databáze</a:t>
            </a:r>
            <a:endParaRPr lang="cs-CZ" b="1" dirty="0"/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3583320" y="4618272"/>
            <a:ext cx="4750" cy="3772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7387134" y="4815997"/>
            <a:ext cx="176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Název tabulky</a:t>
            </a:r>
            <a:endParaRPr lang="cs-CZ" b="1" dirty="0"/>
          </a:p>
        </p:txBody>
      </p:sp>
      <p:cxnSp>
        <p:nvCxnSpPr>
          <p:cNvPr id="28" name="Přímá spojovací šipka 27"/>
          <p:cNvCxnSpPr/>
          <p:nvPr/>
        </p:nvCxnSpPr>
        <p:spPr>
          <a:xfrm>
            <a:off x="3600177" y="4993898"/>
            <a:ext cx="374004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427220" y="1206708"/>
            <a:ext cx="118422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zapis.php</a:t>
            </a:r>
            <a:endParaRPr lang="cs-CZ" b="1" dirty="0"/>
          </a:p>
        </p:txBody>
      </p:sp>
      <p:cxnSp>
        <p:nvCxnSpPr>
          <p:cNvPr id="26" name="Přímá spojovací šipka 25"/>
          <p:cNvCxnSpPr/>
          <p:nvPr/>
        </p:nvCxnSpPr>
        <p:spPr>
          <a:xfrm flipH="1">
            <a:off x="2664915" y="2808852"/>
            <a:ext cx="268" cy="3775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flipV="1">
            <a:off x="2664915" y="2801982"/>
            <a:ext cx="4477899" cy="22958"/>
          </a:xfrm>
          <a:prstGeom prst="line">
            <a:avLst/>
          </a:prstGeom>
          <a:ln w="25400" cap="rnd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7177818" y="2611507"/>
            <a:ext cx="164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Adresa serveru</a:t>
            </a:r>
          </a:p>
        </p:txBody>
      </p:sp>
      <p:cxnSp>
        <p:nvCxnSpPr>
          <p:cNvPr id="35" name="Přímá spojovací šipka 34"/>
          <p:cNvCxnSpPr/>
          <p:nvPr/>
        </p:nvCxnSpPr>
        <p:spPr>
          <a:xfrm flipH="1">
            <a:off x="3336566" y="2997606"/>
            <a:ext cx="1588" cy="1684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3338154" y="3014476"/>
            <a:ext cx="3804660" cy="0"/>
          </a:xfrm>
          <a:prstGeom prst="line">
            <a:avLst/>
          </a:prstGeom>
          <a:ln w="25400" cap="rnd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7179164" y="2857253"/>
            <a:ext cx="191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Jméno uživatele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Databázový systém </a:t>
            </a:r>
            <a:r>
              <a:rPr lang="cs-CZ" dirty="0" err="1" smtClean="0"/>
              <a:t>MySQL</a:t>
            </a:r>
            <a:r>
              <a:rPr lang="cs-CZ" dirty="0" smtClean="0"/>
              <a:t>– Výpis tabulky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19682" y="1429921"/>
            <a:ext cx="6783049" cy="52629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&lt;?</a:t>
            </a:r>
            <a:r>
              <a:rPr lang="cs-CZ" sz="1600" dirty="0" err="1" smtClean="0"/>
              <a:t>php</a:t>
            </a:r>
            <a:endParaRPr lang="cs-CZ" sz="1600" dirty="0" smtClean="0"/>
          </a:p>
          <a:p>
            <a:r>
              <a:rPr lang="cs-CZ" sz="1600" dirty="0" smtClean="0"/>
              <a:t>      $link = </a:t>
            </a:r>
            <a:r>
              <a:rPr lang="cs-CZ" sz="1600" dirty="0" err="1" smtClean="0"/>
              <a:t>mysql</a:t>
            </a:r>
            <a:r>
              <a:rPr lang="cs-CZ" sz="1600" dirty="0" smtClean="0"/>
              <a:t>_</a:t>
            </a:r>
            <a:r>
              <a:rPr lang="cs-CZ" sz="1600" dirty="0" err="1" smtClean="0"/>
              <a:t>connect</a:t>
            </a:r>
            <a:r>
              <a:rPr lang="cs-CZ" sz="1600" dirty="0" smtClean="0"/>
              <a:t>("</a:t>
            </a:r>
            <a:r>
              <a:rPr lang="cs-CZ" sz="1600" dirty="0" err="1" smtClean="0"/>
              <a:t>localhost</a:t>
            </a:r>
            <a:r>
              <a:rPr lang="cs-CZ" sz="1600" dirty="0" smtClean="0"/>
              <a:t>", "</a:t>
            </a:r>
            <a:r>
              <a:rPr lang="cs-CZ" sz="1600" dirty="0" err="1" smtClean="0"/>
              <a:t>root</a:t>
            </a:r>
            <a:r>
              <a:rPr lang="cs-CZ" sz="1600" dirty="0" smtClean="0"/>
              <a:t>")</a:t>
            </a:r>
          </a:p>
          <a:p>
            <a:r>
              <a:rPr lang="cs-CZ" sz="1600" dirty="0" smtClean="0"/>
              <a:t>      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die</a:t>
            </a:r>
            <a:r>
              <a:rPr lang="cs-CZ" sz="1600" dirty="0" smtClean="0"/>
              <a:t>("Nelze se připojit: " . </a:t>
            </a:r>
            <a:r>
              <a:rPr lang="cs-CZ" sz="1600" dirty="0" err="1" smtClean="0"/>
              <a:t>mysql</a:t>
            </a:r>
            <a:r>
              <a:rPr lang="cs-CZ" sz="1600" dirty="0" smtClean="0"/>
              <a:t>_</a:t>
            </a:r>
            <a:r>
              <a:rPr lang="cs-CZ" sz="1600" dirty="0" err="1" smtClean="0"/>
              <a:t>error</a:t>
            </a:r>
            <a:r>
              <a:rPr lang="cs-CZ" sz="1600" dirty="0" smtClean="0"/>
              <a:t>());</a:t>
            </a:r>
          </a:p>
          <a:p>
            <a:r>
              <a:rPr lang="cs-CZ" sz="1600" dirty="0" smtClean="0"/>
              <a:t>   </a:t>
            </a:r>
            <a:r>
              <a:rPr lang="cs-CZ" sz="1600" dirty="0" err="1" smtClean="0"/>
              <a:t>print</a:t>
            </a:r>
            <a:r>
              <a:rPr lang="cs-CZ" sz="1600" dirty="0" smtClean="0"/>
              <a:t> "Připojeno úspěšně";</a:t>
            </a:r>
          </a:p>
          <a:p>
            <a:r>
              <a:rPr lang="cs-CZ" sz="1600" dirty="0" smtClean="0"/>
              <a:t>   </a:t>
            </a:r>
            <a:r>
              <a:rPr lang="cs-CZ" sz="1600" dirty="0" err="1" smtClean="0"/>
              <a:t>mysql</a:t>
            </a:r>
            <a:r>
              <a:rPr lang="cs-CZ" sz="1600" dirty="0" smtClean="0"/>
              <a:t>_</a:t>
            </a:r>
            <a:r>
              <a:rPr lang="cs-CZ" sz="1600" dirty="0" err="1" smtClean="0"/>
              <a:t>select</a:t>
            </a:r>
            <a:r>
              <a:rPr lang="cs-CZ" sz="1600" dirty="0" smtClean="0"/>
              <a:t>_</a:t>
            </a:r>
            <a:r>
              <a:rPr lang="cs-CZ" sz="1600" dirty="0" err="1" smtClean="0"/>
              <a:t>db</a:t>
            </a:r>
            <a:r>
              <a:rPr lang="cs-CZ" sz="1600" dirty="0" smtClean="0"/>
              <a:t>("</a:t>
            </a:r>
            <a:r>
              <a:rPr lang="cs-CZ" sz="1600" b="1" dirty="0" smtClean="0"/>
              <a:t>registrace</a:t>
            </a:r>
            <a:r>
              <a:rPr lang="cs-CZ" sz="1600" dirty="0" smtClean="0"/>
              <a:t>")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die</a:t>
            </a:r>
            <a:r>
              <a:rPr lang="cs-CZ" sz="1600" dirty="0" smtClean="0"/>
              <a:t>("Nelze vybrat databázi");</a:t>
            </a:r>
          </a:p>
          <a:p>
            <a:r>
              <a:rPr lang="cs-CZ" sz="1600" dirty="0" smtClean="0"/>
              <a:t>   </a:t>
            </a:r>
          </a:p>
          <a:p>
            <a:r>
              <a:rPr lang="cs-CZ" sz="1600" dirty="0" smtClean="0"/>
              <a:t>   $</a:t>
            </a:r>
            <a:r>
              <a:rPr lang="cs-CZ" sz="1600" dirty="0" err="1" smtClean="0"/>
              <a:t>query</a:t>
            </a:r>
            <a:r>
              <a:rPr lang="cs-CZ" sz="1600" dirty="0" smtClean="0"/>
              <a:t> = "SELECT * FROM </a:t>
            </a:r>
            <a:r>
              <a:rPr lang="cs-CZ" sz="1600" b="1" dirty="0" smtClean="0"/>
              <a:t>seznam</a:t>
            </a:r>
            <a:r>
              <a:rPr lang="cs-CZ" sz="1600" dirty="0" smtClean="0"/>
              <a:t>";</a:t>
            </a:r>
          </a:p>
          <a:p>
            <a:r>
              <a:rPr lang="cs-CZ" sz="1600" dirty="0" smtClean="0"/>
              <a:t>   $</a:t>
            </a:r>
            <a:r>
              <a:rPr lang="cs-CZ" sz="1600" dirty="0" err="1" smtClean="0"/>
              <a:t>result</a:t>
            </a:r>
            <a:r>
              <a:rPr lang="cs-CZ" sz="1600" dirty="0" smtClean="0"/>
              <a:t> = </a:t>
            </a:r>
            <a:r>
              <a:rPr lang="cs-CZ" sz="1600" dirty="0" err="1" smtClean="0"/>
              <a:t>mysql</a:t>
            </a:r>
            <a:r>
              <a:rPr lang="cs-CZ" sz="1600" dirty="0" smtClean="0"/>
              <a:t>_</a:t>
            </a:r>
            <a:r>
              <a:rPr lang="cs-CZ" sz="1600" dirty="0" err="1" smtClean="0"/>
              <a:t>query</a:t>
            </a:r>
            <a:r>
              <a:rPr lang="cs-CZ" sz="1600" dirty="0" smtClean="0"/>
              <a:t>($</a:t>
            </a:r>
            <a:r>
              <a:rPr lang="cs-CZ" sz="1600" dirty="0" err="1" smtClean="0"/>
              <a:t>query</a:t>
            </a:r>
            <a:r>
              <a:rPr lang="cs-CZ" sz="1600" dirty="0" smtClean="0"/>
              <a:t>)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die</a:t>
            </a:r>
            <a:r>
              <a:rPr lang="cs-CZ" sz="1600" dirty="0" smtClean="0"/>
              <a:t>("Dotaz nelze provést: " . </a:t>
            </a:r>
            <a:r>
              <a:rPr lang="cs-CZ" sz="1600" dirty="0" err="1" smtClean="0"/>
              <a:t>mysql</a:t>
            </a:r>
            <a:r>
              <a:rPr lang="cs-CZ" sz="1600" dirty="0" smtClean="0"/>
              <a:t>_</a:t>
            </a:r>
            <a:r>
              <a:rPr lang="cs-CZ" sz="1600" dirty="0" err="1" smtClean="0"/>
              <a:t>error</a:t>
            </a:r>
            <a:r>
              <a:rPr lang="cs-CZ" sz="1600" dirty="0" smtClean="0"/>
              <a:t>());</a:t>
            </a:r>
          </a:p>
          <a:p>
            <a:r>
              <a:rPr lang="cs-CZ" sz="1600" dirty="0" smtClean="0"/>
              <a:t>   </a:t>
            </a:r>
          </a:p>
          <a:p>
            <a:r>
              <a:rPr lang="cs-CZ" sz="1600" dirty="0" smtClean="0"/>
              <a:t>   </a:t>
            </a:r>
            <a:r>
              <a:rPr lang="cs-CZ" sz="1600" dirty="0" err="1" smtClean="0"/>
              <a:t>print</a:t>
            </a:r>
            <a:r>
              <a:rPr lang="cs-CZ" sz="1600" dirty="0" smtClean="0"/>
              <a:t> "&lt;table&gt;\n";</a:t>
            </a:r>
          </a:p>
          <a:p>
            <a:r>
              <a:rPr lang="cs-CZ" sz="1600" dirty="0" smtClean="0"/>
              <a:t>   </a:t>
            </a:r>
            <a:r>
              <a:rPr lang="cs-CZ" sz="1600" dirty="0" err="1" smtClean="0"/>
              <a:t>while</a:t>
            </a:r>
            <a:r>
              <a:rPr lang="cs-CZ" sz="1600" dirty="0" smtClean="0"/>
              <a:t> ($line = </a:t>
            </a:r>
            <a:r>
              <a:rPr lang="cs-CZ" sz="1600" dirty="0" err="1" smtClean="0"/>
              <a:t>mysql</a:t>
            </a:r>
            <a:r>
              <a:rPr lang="cs-CZ" sz="1600" dirty="0" smtClean="0"/>
              <a:t>_</a:t>
            </a:r>
            <a:r>
              <a:rPr lang="cs-CZ" sz="1600" dirty="0" err="1" smtClean="0"/>
              <a:t>fetch</a:t>
            </a:r>
            <a:r>
              <a:rPr lang="cs-CZ" sz="1600" dirty="0" smtClean="0"/>
              <a:t>_</a:t>
            </a:r>
            <a:r>
              <a:rPr lang="cs-CZ" sz="1600" dirty="0" err="1" smtClean="0"/>
              <a:t>array</a:t>
            </a:r>
            <a:r>
              <a:rPr lang="cs-CZ" sz="1600" dirty="0" smtClean="0"/>
              <a:t>($</a:t>
            </a:r>
            <a:r>
              <a:rPr lang="cs-CZ" sz="1600" dirty="0" err="1" smtClean="0"/>
              <a:t>result</a:t>
            </a:r>
            <a:r>
              <a:rPr lang="cs-CZ" sz="1600" dirty="0" smtClean="0"/>
              <a:t>, MYSQL_ASSOC)) {</a:t>
            </a:r>
          </a:p>
          <a:p>
            <a:r>
              <a:rPr lang="cs-CZ" sz="1600" dirty="0" smtClean="0"/>
              <a:t>       </a:t>
            </a:r>
            <a:r>
              <a:rPr lang="cs-CZ" sz="1600" dirty="0" err="1" smtClean="0"/>
              <a:t>print</a:t>
            </a:r>
            <a:r>
              <a:rPr lang="cs-CZ" sz="1600" dirty="0" smtClean="0"/>
              <a:t> "\t&lt;</a:t>
            </a:r>
            <a:r>
              <a:rPr lang="cs-CZ" sz="1600" dirty="0" err="1" smtClean="0"/>
              <a:t>tr</a:t>
            </a:r>
            <a:r>
              <a:rPr lang="cs-CZ" sz="1600" dirty="0" smtClean="0"/>
              <a:t>&gt;\n";</a:t>
            </a:r>
          </a:p>
          <a:p>
            <a:r>
              <a:rPr lang="cs-CZ" sz="1600" dirty="0" smtClean="0"/>
              <a:t>       </a:t>
            </a:r>
            <a:r>
              <a:rPr lang="cs-CZ" sz="1600" dirty="0" err="1" smtClean="0"/>
              <a:t>foreach</a:t>
            </a:r>
            <a:r>
              <a:rPr lang="cs-CZ" sz="1600" dirty="0" smtClean="0"/>
              <a:t> ($line as $</a:t>
            </a:r>
            <a:r>
              <a:rPr lang="cs-CZ" sz="1600" dirty="0" err="1" smtClean="0"/>
              <a:t>col</a:t>
            </a:r>
            <a:r>
              <a:rPr lang="cs-CZ" sz="1600" dirty="0" smtClean="0"/>
              <a:t>_</a:t>
            </a:r>
            <a:r>
              <a:rPr lang="cs-CZ" sz="1600" dirty="0" err="1" smtClean="0"/>
              <a:t>value</a:t>
            </a:r>
            <a:r>
              <a:rPr lang="cs-CZ" sz="1600" dirty="0" smtClean="0"/>
              <a:t>) {</a:t>
            </a:r>
          </a:p>
          <a:p>
            <a:r>
              <a:rPr lang="cs-CZ" sz="1600" dirty="0" smtClean="0"/>
              <a:t>           </a:t>
            </a:r>
            <a:r>
              <a:rPr lang="cs-CZ" sz="1600" dirty="0" err="1" smtClean="0"/>
              <a:t>print</a:t>
            </a:r>
            <a:r>
              <a:rPr lang="cs-CZ" sz="1600" dirty="0" smtClean="0"/>
              <a:t> "\t\t&lt;</a:t>
            </a:r>
            <a:r>
              <a:rPr lang="cs-CZ" sz="1600" dirty="0" err="1" smtClean="0"/>
              <a:t>td</a:t>
            </a:r>
            <a:r>
              <a:rPr lang="cs-CZ" sz="1600" dirty="0" smtClean="0"/>
              <a:t>&gt;$</a:t>
            </a:r>
            <a:r>
              <a:rPr lang="cs-CZ" sz="1600" dirty="0" err="1" smtClean="0"/>
              <a:t>col</a:t>
            </a:r>
            <a:r>
              <a:rPr lang="cs-CZ" sz="1600" dirty="0" smtClean="0"/>
              <a:t>_</a:t>
            </a:r>
            <a:r>
              <a:rPr lang="cs-CZ" sz="1600" dirty="0" err="1" smtClean="0"/>
              <a:t>value</a:t>
            </a:r>
            <a:r>
              <a:rPr lang="cs-CZ" sz="1600" dirty="0" smtClean="0"/>
              <a:t>&lt;/</a:t>
            </a:r>
            <a:r>
              <a:rPr lang="cs-CZ" sz="1600" dirty="0" err="1" smtClean="0"/>
              <a:t>td</a:t>
            </a:r>
            <a:r>
              <a:rPr lang="cs-CZ" sz="1600" dirty="0" smtClean="0"/>
              <a:t>&gt;\n";</a:t>
            </a:r>
          </a:p>
          <a:p>
            <a:r>
              <a:rPr lang="cs-CZ" sz="1600" dirty="0" smtClean="0"/>
              <a:t>       }</a:t>
            </a:r>
          </a:p>
          <a:p>
            <a:r>
              <a:rPr lang="cs-CZ" sz="1600" dirty="0" smtClean="0"/>
              <a:t>       </a:t>
            </a:r>
            <a:r>
              <a:rPr lang="cs-CZ" sz="1600" dirty="0" err="1" smtClean="0"/>
              <a:t>print</a:t>
            </a:r>
            <a:r>
              <a:rPr lang="cs-CZ" sz="1600" dirty="0" smtClean="0"/>
              <a:t> "\t&lt;/</a:t>
            </a:r>
            <a:r>
              <a:rPr lang="cs-CZ" sz="1600" dirty="0" err="1" smtClean="0"/>
              <a:t>tr</a:t>
            </a:r>
            <a:r>
              <a:rPr lang="cs-CZ" sz="1600" dirty="0" smtClean="0"/>
              <a:t>&gt;\n";</a:t>
            </a:r>
          </a:p>
          <a:p>
            <a:r>
              <a:rPr lang="cs-CZ" sz="1600" dirty="0" smtClean="0"/>
              <a:t>   }</a:t>
            </a:r>
          </a:p>
          <a:p>
            <a:r>
              <a:rPr lang="cs-CZ" sz="1600" dirty="0" smtClean="0"/>
              <a:t>   </a:t>
            </a:r>
            <a:r>
              <a:rPr lang="cs-CZ" sz="1600" dirty="0" err="1" smtClean="0"/>
              <a:t>print</a:t>
            </a:r>
            <a:r>
              <a:rPr lang="cs-CZ" sz="1600" dirty="0" smtClean="0"/>
              <a:t> "&lt;/table&gt;\n";</a:t>
            </a:r>
          </a:p>
          <a:p>
            <a:r>
              <a:rPr lang="cs-CZ" sz="1600" dirty="0" smtClean="0"/>
              <a:t>   </a:t>
            </a:r>
            <a:r>
              <a:rPr lang="cs-CZ" sz="1600" dirty="0" err="1" smtClean="0"/>
              <a:t>mysql</a:t>
            </a:r>
            <a:r>
              <a:rPr lang="cs-CZ" sz="1600" dirty="0" smtClean="0"/>
              <a:t>_free_</a:t>
            </a:r>
            <a:r>
              <a:rPr lang="cs-CZ" sz="1600" dirty="0" err="1" smtClean="0"/>
              <a:t>result</a:t>
            </a:r>
            <a:r>
              <a:rPr lang="cs-CZ" sz="1600" dirty="0" smtClean="0"/>
              <a:t>($</a:t>
            </a:r>
            <a:r>
              <a:rPr lang="cs-CZ" sz="1600" dirty="0" err="1" smtClean="0"/>
              <a:t>result</a:t>
            </a:r>
            <a:r>
              <a:rPr lang="cs-CZ" sz="1600" dirty="0" smtClean="0"/>
              <a:t>);</a:t>
            </a:r>
          </a:p>
          <a:p>
            <a:r>
              <a:rPr lang="cs-CZ" sz="1600" dirty="0" smtClean="0"/>
              <a:t>   </a:t>
            </a:r>
            <a:r>
              <a:rPr lang="cs-CZ" sz="1600" dirty="0" err="1" smtClean="0"/>
              <a:t>mysql</a:t>
            </a:r>
            <a:r>
              <a:rPr lang="cs-CZ" sz="1600" dirty="0" smtClean="0"/>
              <a:t>_</a:t>
            </a:r>
            <a:r>
              <a:rPr lang="cs-CZ" sz="1600" dirty="0" err="1" smtClean="0"/>
              <a:t>close</a:t>
            </a:r>
            <a:r>
              <a:rPr lang="cs-CZ" sz="1600" dirty="0" smtClean="0"/>
              <a:t>($link);</a:t>
            </a:r>
          </a:p>
          <a:p>
            <a:r>
              <a:rPr lang="cs-CZ" sz="1600" dirty="0" smtClean="0"/>
              <a:t>?&gt;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r>
              <a:rPr lang="cs-CZ" dirty="0" smtClean="0"/>
              <a:t>Databáze je určitá uspořádaná množina informací (dat) uložená na paměťovém médiu</a:t>
            </a:r>
          </a:p>
          <a:p>
            <a:r>
              <a:rPr lang="cs-CZ" dirty="0" smtClean="0"/>
              <a:t>Z hlediska způsobu ukládání dat a vazeb mezi nimi můžeme rozdělit databáze do základních typů:</a:t>
            </a:r>
          </a:p>
          <a:p>
            <a:pPr lvl="1"/>
            <a:r>
              <a:rPr lang="cs-CZ" dirty="0" smtClean="0"/>
              <a:t>Hierarchická databáze</a:t>
            </a:r>
          </a:p>
          <a:p>
            <a:pPr lvl="1"/>
            <a:r>
              <a:rPr lang="cs-CZ" dirty="0" smtClean="0"/>
              <a:t>Síťová databáze</a:t>
            </a:r>
          </a:p>
          <a:p>
            <a:pPr lvl="1"/>
            <a:r>
              <a:rPr lang="cs-CZ" dirty="0" smtClean="0"/>
              <a:t>Relační databáze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Databázový systém </a:t>
            </a:r>
            <a:r>
              <a:rPr lang="cs-CZ" dirty="0" err="1" smtClean="0"/>
              <a:t>MySQL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MySQL</a:t>
            </a:r>
            <a:r>
              <a:rPr lang="cs-CZ" dirty="0" smtClean="0"/>
              <a:t> je </a:t>
            </a:r>
            <a:r>
              <a:rPr lang="cs-CZ" dirty="0" err="1" smtClean="0"/>
              <a:t>multiplatformní</a:t>
            </a:r>
            <a:r>
              <a:rPr lang="cs-CZ" dirty="0" smtClean="0"/>
              <a:t> databázový systém</a:t>
            </a:r>
          </a:p>
          <a:p>
            <a:r>
              <a:rPr lang="cs-CZ" dirty="0" smtClean="0"/>
              <a:t>Komunikace s ním probíhá pomocí jazyka SQL</a:t>
            </a:r>
          </a:p>
          <a:p>
            <a:r>
              <a:rPr lang="cs-CZ" dirty="0" err="1" smtClean="0"/>
              <a:t>MySQL</a:t>
            </a:r>
            <a:r>
              <a:rPr lang="cs-CZ" dirty="0" smtClean="0"/>
              <a:t> využívají</a:t>
            </a:r>
          </a:p>
          <a:p>
            <a:pPr lvl="1"/>
            <a:r>
              <a:rPr lang="cs-CZ" dirty="0" smtClean="0"/>
              <a:t>redakční systémy,</a:t>
            </a:r>
          </a:p>
          <a:p>
            <a:pPr lvl="1"/>
            <a:r>
              <a:rPr lang="cs-CZ" dirty="0" err="1" smtClean="0"/>
              <a:t>diskuzní</a:t>
            </a:r>
            <a:r>
              <a:rPr lang="cs-CZ" dirty="0" smtClean="0"/>
              <a:t> fóra,</a:t>
            </a:r>
          </a:p>
          <a:p>
            <a:pPr lvl="1"/>
            <a:r>
              <a:rPr lang="cs-CZ" dirty="0" smtClean="0"/>
              <a:t>elektronické obchody,</a:t>
            </a:r>
          </a:p>
          <a:p>
            <a:pPr lvl="1"/>
            <a:r>
              <a:rPr lang="cs-CZ" dirty="0" err="1" smtClean="0"/>
              <a:t>fotogalerie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další aplikace.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Databázový systém </a:t>
            </a:r>
            <a:r>
              <a:rPr lang="cs-CZ" dirty="0" err="1" smtClean="0"/>
              <a:t>MySQL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r>
              <a:rPr lang="cs-CZ" dirty="0" err="1" smtClean="0"/>
              <a:t>MySQL</a:t>
            </a:r>
            <a:r>
              <a:rPr lang="cs-CZ" dirty="0" smtClean="0"/>
              <a:t> je </a:t>
            </a:r>
            <a:r>
              <a:rPr lang="cs-CZ" dirty="0" err="1" smtClean="0"/>
              <a:t>multiplatformní</a:t>
            </a:r>
            <a:r>
              <a:rPr lang="cs-CZ" dirty="0" smtClean="0"/>
              <a:t> databázový systém</a:t>
            </a:r>
          </a:p>
          <a:p>
            <a:r>
              <a:rPr lang="cs-CZ" dirty="0" smtClean="0"/>
              <a:t>Komunikace s ním probíhá pomocí jazyka SQL</a:t>
            </a:r>
          </a:p>
          <a:p>
            <a:r>
              <a:rPr lang="cs-CZ" dirty="0" smtClean="0"/>
              <a:t>Spuštění administrace </a:t>
            </a:r>
            <a:r>
              <a:rPr lang="cs-CZ" dirty="0" err="1" smtClean="0"/>
              <a:t>MySQL</a:t>
            </a:r>
            <a:endParaRPr lang="cs-CZ" dirty="0" smtClean="0"/>
          </a:p>
          <a:p>
            <a:pPr lvl="1"/>
            <a:r>
              <a:rPr lang="cs-CZ" dirty="0" err="1" smtClean="0"/>
              <a:t>EasyPHP</a:t>
            </a:r>
            <a:r>
              <a:rPr lang="cs-CZ" dirty="0" smtClean="0"/>
              <a:t> – pravé tlačítko myši</a:t>
            </a:r>
          </a:p>
          <a:p>
            <a:pPr lvl="1"/>
            <a:r>
              <a:rPr lang="cs-CZ" dirty="0" smtClean="0"/>
              <a:t>Vybrat Administrace</a:t>
            </a:r>
          </a:p>
          <a:p>
            <a:r>
              <a:rPr lang="cs-CZ" dirty="0" smtClean="0"/>
              <a:t>Ukažme si vše </a:t>
            </a:r>
            <a:r>
              <a:rPr lang="cs-CZ" b="1" dirty="0" smtClean="0"/>
              <a:t>společně!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81626" t="61111" r="374"/>
          <a:stretch/>
        </p:blipFill>
        <p:spPr>
          <a:xfrm>
            <a:off x="6400800" y="3524250"/>
            <a:ext cx="2743200" cy="3333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4000" r="24917" b="4259"/>
          <a:stretch/>
        </p:blipFill>
        <p:spPr>
          <a:xfrm>
            <a:off x="1600200" y="0"/>
            <a:ext cx="6372249" cy="6858000"/>
          </a:xfrm>
          <a:prstGeom prst="rect">
            <a:avLst/>
          </a:prstGeom>
        </p:spPr>
      </p:pic>
      <p:cxnSp>
        <p:nvCxnSpPr>
          <p:cNvPr id="9" name="Přímá spojovací šipka 8"/>
          <p:cNvCxnSpPr/>
          <p:nvPr/>
        </p:nvCxnSpPr>
        <p:spPr>
          <a:xfrm flipV="1">
            <a:off x="5348266" y="3508375"/>
            <a:ext cx="1785950" cy="11430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68" y="128016"/>
            <a:ext cx="8284463" cy="662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 rot="10800000" flipV="1">
            <a:off x="4856038" y="2066544"/>
            <a:ext cx="529778" cy="684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5400000">
            <a:off x="3935918" y="3479300"/>
            <a:ext cx="2844366" cy="5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251960" y="4965192"/>
            <a:ext cx="22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Název databáze</a:t>
            </a:r>
          </a:p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registrace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408" y="128016"/>
            <a:ext cx="8242041" cy="65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>
          <a:xfrm rot="10800000">
            <a:off x="4443984" y="2459736"/>
            <a:ext cx="521208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5400000">
            <a:off x="4544568" y="2834640"/>
            <a:ext cx="78638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773168" y="3282696"/>
            <a:ext cx="1307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id</a:t>
            </a:r>
          </a:p>
          <a:p>
            <a:r>
              <a:rPr lang="cs-CZ" dirty="0" err="1" smtClean="0"/>
              <a:t>jmeno</a:t>
            </a:r>
            <a:endParaRPr lang="cs-CZ" dirty="0" smtClean="0"/>
          </a:p>
          <a:p>
            <a:r>
              <a:rPr lang="cs-CZ" dirty="0" err="1" smtClean="0"/>
              <a:t>prijmeni</a:t>
            </a:r>
            <a:endParaRPr lang="cs-CZ" dirty="0" smtClean="0"/>
          </a:p>
          <a:p>
            <a:r>
              <a:rPr lang="cs-CZ" dirty="0" smtClean="0"/>
              <a:t>ulice</a:t>
            </a:r>
          </a:p>
          <a:p>
            <a:r>
              <a:rPr lang="cs-CZ" dirty="0" err="1" smtClean="0"/>
              <a:t>cislo</a:t>
            </a:r>
            <a:endParaRPr lang="cs-CZ" dirty="0" smtClean="0"/>
          </a:p>
          <a:p>
            <a:r>
              <a:rPr lang="cs-CZ" dirty="0" err="1" smtClean="0"/>
              <a:t>mesto</a:t>
            </a:r>
            <a:endParaRPr lang="cs-CZ" dirty="0" smtClean="0"/>
          </a:p>
          <a:p>
            <a:r>
              <a:rPr lang="cs-CZ" dirty="0" err="1" smtClean="0"/>
              <a:t>psc</a:t>
            </a:r>
            <a:endParaRPr lang="cs-CZ" dirty="0" smtClean="0"/>
          </a:p>
          <a:p>
            <a:r>
              <a:rPr lang="cs-CZ" dirty="0" err="1" smtClean="0"/>
              <a:t>uziv</a:t>
            </a:r>
            <a:r>
              <a:rPr lang="cs-CZ" dirty="0" smtClean="0"/>
              <a:t>_</a:t>
            </a:r>
            <a:r>
              <a:rPr lang="cs-CZ" dirty="0" err="1" smtClean="0"/>
              <a:t>jmeno</a:t>
            </a:r>
            <a:endParaRPr lang="cs-CZ" dirty="0" smtClean="0"/>
          </a:p>
          <a:p>
            <a:r>
              <a:rPr lang="cs-CZ" dirty="0" smtClean="0"/>
              <a:t>heslo</a:t>
            </a:r>
            <a:endParaRPr lang="cs-CZ" dirty="0"/>
          </a:p>
        </p:txBody>
      </p:sp>
      <p:cxnSp>
        <p:nvCxnSpPr>
          <p:cNvPr id="17" name="Přímá spojovací šipka 16"/>
          <p:cNvCxnSpPr/>
          <p:nvPr/>
        </p:nvCxnSpPr>
        <p:spPr>
          <a:xfrm>
            <a:off x="4928616" y="2706624"/>
            <a:ext cx="3099816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854" y="119744"/>
            <a:ext cx="8274230" cy="661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ál 1"/>
          <p:cNvSpPr/>
          <p:nvPr/>
        </p:nvSpPr>
        <p:spPr>
          <a:xfrm>
            <a:off x="1701800" y="1943100"/>
            <a:ext cx="568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Databázový systém </a:t>
            </a:r>
            <a:r>
              <a:rPr lang="cs-CZ" dirty="0" err="1" smtClean="0"/>
              <a:t>MySQL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r>
              <a:rPr lang="en-US" dirty="0" smtClean="0"/>
              <a:t>Server/</a:t>
            </a:r>
            <a:r>
              <a:rPr lang="en-US" dirty="0" err="1" smtClean="0"/>
              <a:t>Datab</a:t>
            </a:r>
            <a:r>
              <a:rPr lang="cs-CZ" dirty="0" err="1" smtClean="0"/>
              <a:t>áze</a:t>
            </a:r>
            <a:r>
              <a:rPr lang="cs-CZ" dirty="0" smtClean="0"/>
              <a:t>/Tabulka</a:t>
            </a:r>
            <a:endParaRPr lang="en-US" dirty="0" smtClean="0"/>
          </a:p>
          <a:p>
            <a:r>
              <a:rPr lang="cs-CZ" dirty="0" smtClean="0"/>
              <a:t>Do tabulek se data vkládají:</a:t>
            </a:r>
          </a:p>
          <a:p>
            <a:pPr lvl="1"/>
            <a:r>
              <a:rPr lang="cs-CZ" dirty="0" smtClean="0"/>
              <a:t>import ze souboru</a:t>
            </a:r>
          </a:p>
          <a:p>
            <a:pPr lvl="1"/>
            <a:r>
              <a:rPr lang="cs-CZ" dirty="0" smtClean="0"/>
              <a:t>SQL dotazem</a:t>
            </a:r>
          </a:p>
          <a:p>
            <a:pPr lvl="1"/>
            <a:r>
              <a:rPr lang="cs-CZ" dirty="0" smtClean="0"/>
              <a:t>z formulářů na www</a:t>
            </a:r>
          </a:p>
          <a:p>
            <a:pPr lvl="1"/>
            <a:r>
              <a:rPr lang="cs-CZ" dirty="0" smtClean="0"/>
              <a:t>z jiných </a:t>
            </a:r>
            <a:r>
              <a:rPr lang="cs-CZ" dirty="0" err="1" smtClean="0"/>
              <a:t>db</a:t>
            </a:r>
            <a:endParaRPr lang="cs-CZ" dirty="0" smtClean="0"/>
          </a:p>
          <a:p>
            <a:r>
              <a:rPr lang="cs-CZ" dirty="0" smtClean="0"/>
              <a:t> Z tabulek je možné data exportovat (viz následující snímek)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1066</TotalTime>
  <Words>664</Words>
  <Application>Microsoft Office PowerPoint</Application>
  <PresentationFormat>Předvádění na obrazovce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Tahoma</vt:lpstr>
      <vt:lpstr>Training</vt:lpstr>
      <vt:lpstr>Portálové systémy</vt:lpstr>
      <vt:lpstr>Databáze</vt:lpstr>
      <vt:lpstr>Databázový systém MySQL</vt:lpstr>
      <vt:lpstr>Databázový systém MySQL</vt:lpstr>
      <vt:lpstr>Prezentace aplikace PowerPoint</vt:lpstr>
      <vt:lpstr>Prezentace aplikace PowerPoint</vt:lpstr>
      <vt:lpstr>Prezentace aplikace PowerPoint</vt:lpstr>
      <vt:lpstr>Prezentace aplikace PowerPoint</vt:lpstr>
      <vt:lpstr>Databázový systém MySQL</vt:lpstr>
      <vt:lpstr>Prezentace aplikace PowerPoint</vt:lpstr>
      <vt:lpstr>Prezentace aplikace PowerPoint</vt:lpstr>
      <vt:lpstr>Prezentace aplikace PowerPoint</vt:lpstr>
      <vt:lpstr>Možnosti</vt:lpstr>
      <vt:lpstr>Databázový systém MySQL</vt:lpstr>
      <vt:lpstr>Databázový systém MySQL</vt:lpstr>
      <vt:lpstr>Databázový systém MySQL – Zápis do tabulky</vt:lpstr>
      <vt:lpstr>Databázový systém MySQL– Výpis tabulky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ps</dc:creator>
  <cp:lastModifiedBy>Jan Górecki</cp:lastModifiedBy>
  <cp:revision>152</cp:revision>
  <dcterms:created xsi:type="dcterms:W3CDTF">2009-09-17T16:58:41Z</dcterms:created>
  <dcterms:modified xsi:type="dcterms:W3CDTF">2020-11-16T07:08:23Z</dcterms:modified>
</cp:coreProperties>
</file>