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3" r:id="rId3"/>
    <p:sldId id="274" r:id="rId4"/>
    <p:sldId id="303" r:id="rId5"/>
    <p:sldId id="304" r:id="rId6"/>
    <p:sldId id="306" r:id="rId7"/>
    <p:sldId id="307" r:id="rId8"/>
    <p:sldId id="308" r:id="rId9"/>
    <p:sldId id="305" r:id="rId10"/>
    <p:sldId id="313" r:id="rId11"/>
    <p:sldId id="276" r:id="rId12"/>
    <p:sldId id="278" r:id="rId13"/>
    <p:sldId id="283" r:id="rId14"/>
    <p:sldId id="284" r:id="rId15"/>
    <p:sldId id="294" r:id="rId16"/>
    <p:sldId id="301" r:id="rId17"/>
    <p:sldId id="302" r:id="rId18"/>
    <p:sldId id="286" r:id="rId19"/>
    <p:sldId id="277" r:id="rId20"/>
    <p:sldId id="287" r:id="rId21"/>
    <p:sldId id="288" r:id="rId22"/>
    <p:sldId id="296" r:id="rId23"/>
    <p:sldId id="289" r:id="rId24"/>
    <p:sldId id="311" r:id="rId25"/>
    <p:sldId id="315" r:id="rId26"/>
    <p:sldId id="272" r:id="rId2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98" autoAdjust="0"/>
  </p:normalViewPr>
  <p:slideViewPr>
    <p:cSldViewPr snapToGrid="0">
      <p:cViewPr varScale="1">
        <p:scale>
          <a:sx n="105" d="100"/>
          <a:sy n="105" d="100"/>
        </p:scale>
        <p:origin x="1710" y="114"/>
      </p:cViewPr>
      <p:guideLst>
        <p:guide orient="horz" pos="1786"/>
        <p:guide pos="3602"/>
      </p:guideLst>
    </p:cSldViewPr>
  </p:slideViewPr>
  <p:outlineViewPr>
    <p:cViewPr>
      <p:scale>
        <a:sx n="33" d="100"/>
        <a:sy n="33" d="100"/>
      </p:scale>
      <p:origin x="0" y="10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6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63C1F-9902-44B2-8D64-145B04DD98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405646-E00B-46F6-8764-2EA50207CA09}">
      <dgm:prSet/>
      <dgm:spPr/>
      <dgm:t>
        <a:bodyPr/>
        <a:lstStyle/>
        <a:p>
          <a:pPr rtl="0"/>
          <a:r>
            <a:rPr lang="cs-CZ" dirty="0" smtClean="0"/>
            <a:t>C</a:t>
          </a:r>
          <a:r>
            <a:rPr lang="en-US" dirty="0" smtClean="0"/>
            <a:t>ommonly shortened to </a:t>
          </a:r>
          <a:r>
            <a:rPr lang="en-US" b="1" dirty="0" smtClean="0"/>
            <a:t>Visual F/X</a:t>
          </a:r>
          <a:r>
            <a:rPr lang="en-US" dirty="0" smtClean="0"/>
            <a:t> or </a:t>
          </a:r>
          <a:r>
            <a:rPr lang="en-US" b="1" dirty="0" smtClean="0"/>
            <a:t>VFX</a:t>
          </a:r>
          <a:endParaRPr lang="cs-CZ" b="0" dirty="0"/>
        </a:p>
      </dgm:t>
    </dgm:pt>
    <dgm:pt modelId="{8D30DCC5-0653-4900-84B8-8AC4F4C415B0}" type="parTrans" cxnId="{396E147B-FA4F-4F1C-95C3-18B3F26D9FD4}">
      <dgm:prSet/>
      <dgm:spPr/>
      <dgm:t>
        <a:bodyPr/>
        <a:lstStyle/>
        <a:p>
          <a:endParaRPr lang="cs-CZ"/>
        </a:p>
      </dgm:t>
    </dgm:pt>
    <dgm:pt modelId="{983BD34E-68CC-413C-BD52-E38AC8F9779E}" type="sibTrans" cxnId="{396E147B-FA4F-4F1C-95C3-18B3F26D9FD4}">
      <dgm:prSet/>
      <dgm:spPr/>
      <dgm:t>
        <a:bodyPr/>
        <a:lstStyle/>
        <a:p>
          <a:endParaRPr lang="cs-CZ"/>
        </a:p>
      </dgm:t>
    </dgm:pt>
    <dgm:pt modelId="{98135245-189D-4EAB-8B52-055186362B01}">
      <dgm:prSet/>
      <dgm:spPr/>
      <dgm:t>
        <a:bodyPr/>
        <a:lstStyle/>
        <a:p>
          <a:pPr rtl="0"/>
          <a:r>
            <a:rPr lang="cs-CZ" dirty="0" smtClean="0"/>
            <a:t>V</a:t>
          </a:r>
          <a:r>
            <a:rPr lang="en-US" dirty="0" smtClean="0"/>
            <a:t>arious processes by which imagery is created and/or manipulated outside the context of a live action shoot</a:t>
          </a:r>
          <a:endParaRPr lang="cs-CZ" dirty="0"/>
        </a:p>
      </dgm:t>
    </dgm:pt>
    <dgm:pt modelId="{345AF140-EF2D-45EC-B3B7-0BB97952474F}" type="parTrans" cxnId="{21C1D125-E1D8-4800-86D5-F60C6D7D82AC}">
      <dgm:prSet/>
      <dgm:spPr/>
      <dgm:t>
        <a:bodyPr/>
        <a:lstStyle/>
        <a:p>
          <a:endParaRPr lang="cs-CZ"/>
        </a:p>
      </dgm:t>
    </dgm:pt>
    <dgm:pt modelId="{266D22D8-CF59-4F65-8CF3-3785BD9F55F0}" type="sibTrans" cxnId="{21C1D125-E1D8-4800-86D5-F60C6D7D82AC}">
      <dgm:prSet/>
      <dgm:spPr/>
      <dgm:t>
        <a:bodyPr/>
        <a:lstStyle/>
        <a:p>
          <a:endParaRPr lang="cs-CZ"/>
        </a:p>
      </dgm:t>
    </dgm:pt>
    <dgm:pt modelId="{80530EF1-FFBA-4137-ADEB-AD9A7817F310}">
      <dgm:prSet/>
      <dgm:spPr/>
      <dgm:t>
        <a:bodyPr/>
        <a:lstStyle/>
        <a:p>
          <a:pPr rtl="0"/>
          <a:r>
            <a:rPr lang="cs-CZ" dirty="0" smtClean="0"/>
            <a:t>I</a:t>
          </a:r>
          <a:r>
            <a:rPr lang="en-US" dirty="0" smtClean="0"/>
            <a:t>nvolve the integration of live-action footage and</a:t>
          </a:r>
          <a:r>
            <a:rPr lang="cs-CZ" dirty="0" smtClean="0"/>
            <a:t> </a:t>
          </a:r>
          <a:r>
            <a:rPr lang="en-US" dirty="0" smtClean="0"/>
            <a:t>generated imagery to create</a:t>
          </a:r>
          <a:r>
            <a:rPr lang="cs-CZ" dirty="0" smtClean="0"/>
            <a:t> </a:t>
          </a:r>
          <a:r>
            <a:rPr lang="en-US" dirty="0" smtClean="0"/>
            <a:t>environments which look realistic, but would be dangerous, costly, or simply impossible to capture on film</a:t>
          </a:r>
          <a:endParaRPr lang="cs-CZ" dirty="0"/>
        </a:p>
      </dgm:t>
    </dgm:pt>
    <dgm:pt modelId="{3A0C76D6-2965-4A8F-9146-BB235889DCCB}" type="parTrans" cxnId="{97692444-DEAD-41E0-A0F0-3E9F8A775CEC}">
      <dgm:prSet/>
      <dgm:spPr/>
      <dgm:t>
        <a:bodyPr/>
        <a:lstStyle/>
        <a:p>
          <a:endParaRPr lang="cs-CZ"/>
        </a:p>
      </dgm:t>
    </dgm:pt>
    <dgm:pt modelId="{FD790C4A-389C-43C3-8B4A-4F7D184F7127}" type="sibTrans" cxnId="{97692444-DEAD-41E0-A0F0-3E9F8A775CEC}">
      <dgm:prSet/>
      <dgm:spPr/>
      <dgm:t>
        <a:bodyPr/>
        <a:lstStyle/>
        <a:p>
          <a:endParaRPr lang="cs-CZ"/>
        </a:p>
      </dgm:t>
    </dgm:pt>
    <dgm:pt modelId="{7F44DC14-E6D3-4CD8-B4F9-3A66406ACED7}">
      <dgm:prSet/>
      <dgm:spPr/>
      <dgm:t>
        <a:bodyPr/>
        <a:lstStyle/>
        <a:p>
          <a:pPr rtl="0"/>
          <a:r>
            <a:rPr lang="cs-CZ" dirty="0" smtClean="0"/>
            <a:t>U</a:t>
          </a:r>
          <a:r>
            <a:rPr lang="en-US" dirty="0" smtClean="0"/>
            <a:t>sing </a:t>
          </a:r>
          <a:r>
            <a:rPr lang="cs-CZ" dirty="0" smtClean="0"/>
            <a:t>computer generated imaginery</a:t>
          </a:r>
          <a:r>
            <a:rPr lang="en-US" dirty="0" smtClean="0"/>
            <a:t> (</a:t>
          </a:r>
          <a:r>
            <a:rPr lang="en-US" b="1" dirty="0" smtClean="0"/>
            <a:t>CGI</a:t>
          </a:r>
          <a:r>
            <a:rPr lang="en-US" dirty="0" smtClean="0"/>
            <a:t>) have become increasingly common in big-budget films</a:t>
          </a:r>
          <a:endParaRPr lang="cs-CZ" dirty="0"/>
        </a:p>
      </dgm:t>
    </dgm:pt>
    <dgm:pt modelId="{FA1315BA-2F5D-404D-AFE8-AB45DA7CD016}" type="parTrans" cxnId="{1A971DB3-3E29-4BD3-A562-C07F146C10EA}">
      <dgm:prSet/>
      <dgm:spPr/>
      <dgm:t>
        <a:bodyPr/>
        <a:lstStyle/>
        <a:p>
          <a:endParaRPr lang="cs-CZ"/>
        </a:p>
      </dgm:t>
    </dgm:pt>
    <dgm:pt modelId="{3B857D5C-AD10-4309-89F1-8A95488A28F0}" type="sibTrans" cxnId="{1A971DB3-3E29-4BD3-A562-C07F146C10EA}">
      <dgm:prSet/>
      <dgm:spPr/>
      <dgm:t>
        <a:bodyPr/>
        <a:lstStyle/>
        <a:p>
          <a:endParaRPr lang="cs-CZ"/>
        </a:p>
      </dgm:t>
    </dgm:pt>
    <dgm:pt modelId="{A5A4F9F8-FE2E-4237-8F76-E3B5F9B8FC8B}" type="pres">
      <dgm:prSet presAssocID="{F8563C1F-9902-44B2-8D64-145B04DD98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47992B-C76C-4C19-AC1A-A9433705818A}" type="pres">
      <dgm:prSet presAssocID="{05405646-E00B-46F6-8764-2EA50207CA09}" presName="parentText" presStyleLbl="node1" presStyleIdx="0" presStyleCnt="4" custScaleY="78516" custLinFactY="-75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D0BF78-971A-4BB2-BC50-25F6DC6E073D}" type="pres">
      <dgm:prSet presAssocID="{983BD34E-68CC-413C-BD52-E38AC8F9779E}" presName="spacer" presStyleCnt="0"/>
      <dgm:spPr/>
    </dgm:pt>
    <dgm:pt modelId="{9522D849-6D3E-47BB-B037-A7BA829DCC9F}" type="pres">
      <dgm:prSet presAssocID="{98135245-189D-4EAB-8B52-055186362B01}" presName="parentText" presStyleLbl="node1" presStyleIdx="1" presStyleCnt="4" custScaleY="75448" custLinFactNeighborY="-9882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BF59A-D3D3-4E25-81D2-7E9D7803B734}" type="pres">
      <dgm:prSet presAssocID="{266D22D8-CF59-4F65-8CF3-3785BD9F55F0}" presName="spacer" presStyleCnt="0"/>
      <dgm:spPr/>
    </dgm:pt>
    <dgm:pt modelId="{0161B858-66A1-4A3D-A9D8-C09AC5AF5C77}" type="pres">
      <dgm:prSet presAssocID="{80530EF1-FFBA-4137-ADEB-AD9A7817F310}" presName="parentText" presStyleLbl="node1" presStyleIdx="2" presStyleCnt="4" custScaleY="76982" custLinFactNeighborY="6906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A80BA5-5D9F-42F9-A080-6B88DAE0CA11}" type="pres">
      <dgm:prSet presAssocID="{FD790C4A-389C-43C3-8B4A-4F7D184F7127}" presName="spacer" presStyleCnt="0"/>
      <dgm:spPr/>
    </dgm:pt>
    <dgm:pt modelId="{465B5CA2-1829-4676-8112-A4435E9C7B41}" type="pres">
      <dgm:prSet presAssocID="{7F44DC14-E6D3-4CD8-B4F9-3A66406ACED7}" presName="parentText" presStyleLbl="node1" presStyleIdx="3" presStyleCnt="4" custScaleY="71866" custLinFactY="96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6C5CE6-4CD1-4D72-9595-F8B688CF1FBE}" type="presOf" srcId="{80530EF1-FFBA-4137-ADEB-AD9A7817F310}" destId="{0161B858-66A1-4A3D-A9D8-C09AC5AF5C77}" srcOrd="0" destOrd="0" presId="urn:microsoft.com/office/officeart/2005/8/layout/vList2"/>
    <dgm:cxn modelId="{1A971DB3-3E29-4BD3-A562-C07F146C10EA}" srcId="{F8563C1F-9902-44B2-8D64-145B04DD98EA}" destId="{7F44DC14-E6D3-4CD8-B4F9-3A66406ACED7}" srcOrd="3" destOrd="0" parTransId="{FA1315BA-2F5D-404D-AFE8-AB45DA7CD016}" sibTransId="{3B857D5C-AD10-4309-89F1-8A95488A28F0}"/>
    <dgm:cxn modelId="{BD5D6A77-21D3-47D4-A48C-EEDAACFDB28A}" type="presOf" srcId="{7F44DC14-E6D3-4CD8-B4F9-3A66406ACED7}" destId="{465B5CA2-1829-4676-8112-A4435E9C7B41}" srcOrd="0" destOrd="0" presId="urn:microsoft.com/office/officeart/2005/8/layout/vList2"/>
    <dgm:cxn modelId="{5B09FE37-DF6C-4128-B678-EB820155A05E}" type="presOf" srcId="{05405646-E00B-46F6-8764-2EA50207CA09}" destId="{E147992B-C76C-4C19-AC1A-A9433705818A}" srcOrd="0" destOrd="0" presId="urn:microsoft.com/office/officeart/2005/8/layout/vList2"/>
    <dgm:cxn modelId="{396E147B-FA4F-4F1C-95C3-18B3F26D9FD4}" srcId="{F8563C1F-9902-44B2-8D64-145B04DD98EA}" destId="{05405646-E00B-46F6-8764-2EA50207CA09}" srcOrd="0" destOrd="0" parTransId="{8D30DCC5-0653-4900-84B8-8AC4F4C415B0}" sibTransId="{983BD34E-68CC-413C-BD52-E38AC8F9779E}"/>
    <dgm:cxn modelId="{97692444-DEAD-41E0-A0F0-3E9F8A775CEC}" srcId="{F8563C1F-9902-44B2-8D64-145B04DD98EA}" destId="{80530EF1-FFBA-4137-ADEB-AD9A7817F310}" srcOrd="2" destOrd="0" parTransId="{3A0C76D6-2965-4A8F-9146-BB235889DCCB}" sibTransId="{FD790C4A-389C-43C3-8B4A-4F7D184F7127}"/>
    <dgm:cxn modelId="{38E5B330-9AC5-49E4-9F7C-07EBE9F2CEE6}" type="presOf" srcId="{F8563C1F-9902-44B2-8D64-145B04DD98EA}" destId="{A5A4F9F8-FE2E-4237-8F76-E3B5F9B8FC8B}" srcOrd="0" destOrd="0" presId="urn:microsoft.com/office/officeart/2005/8/layout/vList2"/>
    <dgm:cxn modelId="{21C1D125-E1D8-4800-86D5-F60C6D7D82AC}" srcId="{F8563C1F-9902-44B2-8D64-145B04DD98EA}" destId="{98135245-189D-4EAB-8B52-055186362B01}" srcOrd="1" destOrd="0" parTransId="{345AF140-EF2D-45EC-B3B7-0BB97952474F}" sibTransId="{266D22D8-CF59-4F65-8CF3-3785BD9F55F0}"/>
    <dgm:cxn modelId="{1394A1B6-CC70-40FC-BB12-16F68315607A}" type="presOf" srcId="{98135245-189D-4EAB-8B52-055186362B01}" destId="{9522D849-6D3E-47BB-B037-A7BA829DCC9F}" srcOrd="0" destOrd="0" presId="urn:microsoft.com/office/officeart/2005/8/layout/vList2"/>
    <dgm:cxn modelId="{E21FFAB2-68E9-4FC1-A9B5-38E1BAE4B644}" type="presParOf" srcId="{A5A4F9F8-FE2E-4237-8F76-E3B5F9B8FC8B}" destId="{E147992B-C76C-4C19-AC1A-A9433705818A}" srcOrd="0" destOrd="0" presId="urn:microsoft.com/office/officeart/2005/8/layout/vList2"/>
    <dgm:cxn modelId="{2A53FDE9-BE6F-4FFD-958A-9FD99E86459C}" type="presParOf" srcId="{A5A4F9F8-FE2E-4237-8F76-E3B5F9B8FC8B}" destId="{C4D0BF78-971A-4BB2-BC50-25F6DC6E073D}" srcOrd="1" destOrd="0" presId="urn:microsoft.com/office/officeart/2005/8/layout/vList2"/>
    <dgm:cxn modelId="{4E328E0C-51DB-439E-9CD4-4072FDAE1CF4}" type="presParOf" srcId="{A5A4F9F8-FE2E-4237-8F76-E3B5F9B8FC8B}" destId="{9522D849-6D3E-47BB-B037-A7BA829DCC9F}" srcOrd="2" destOrd="0" presId="urn:microsoft.com/office/officeart/2005/8/layout/vList2"/>
    <dgm:cxn modelId="{AC1B7960-1294-4AD2-A982-3B960E7B7D19}" type="presParOf" srcId="{A5A4F9F8-FE2E-4237-8F76-E3B5F9B8FC8B}" destId="{E84BF59A-D3D3-4E25-81D2-7E9D7803B734}" srcOrd="3" destOrd="0" presId="urn:microsoft.com/office/officeart/2005/8/layout/vList2"/>
    <dgm:cxn modelId="{5F4DB0A4-0806-47AF-8815-7D990ABBC97D}" type="presParOf" srcId="{A5A4F9F8-FE2E-4237-8F76-E3B5F9B8FC8B}" destId="{0161B858-66A1-4A3D-A9D8-C09AC5AF5C77}" srcOrd="4" destOrd="0" presId="urn:microsoft.com/office/officeart/2005/8/layout/vList2"/>
    <dgm:cxn modelId="{CCAAEA9C-7F65-40A4-B4AD-02DB5A0CE9FF}" type="presParOf" srcId="{A5A4F9F8-FE2E-4237-8F76-E3B5F9B8FC8B}" destId="{82A80BA5-5D9F-42F9-A080-6B88DAE0CA11}" srcOrd="5" destOrd="0" presId="urn:microsoft.com/office/officeart/2005/8/layout/vList2"/>
    <dgm:cxn modelId="{6B611844-8418-456E-AFAC-74626F582019}" type="presParOf" srcId="{A5A4F9F8-FE2E-4237-8F76-E3B5F9B8FC8B}" destId="{465B5CA2-1829-4676-8112-A4435E9C7B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B7B83-31F1-41A3-BCA0-EE617576EC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514E3-20CE-4173-A4D6-5FE174227B1C}">
      <dgm:prSet phldrT="[Text]" custT="1"/>
      <dgm:spPr/>
      <dgm:t>
        <a:bodyPr/>
        <a:lstStyle/>
        <a:p>
          <a:r>
            <a:rPr lang="cs-CZ" sz="1400" dirty="0" smtClean="0"/>
            <a:t>Prezentace</a:t>
          </a:r>
          <a:endParaRPr lang="en-US" sz="1400" dirty="0"/>
        </a:p>
      </dgm:t>
    </dgm:pt>
    <dgm:pt modelId="{14173DE6-E8A9-44C0-B9D1-03414AFF96F8}" type="parTrans" cxnId="{C8166574-2588-4343-813D-8EB65A333E07}">
      <dgm:prSet/>
      <dgm:spPr/>
      <dgm:t>
        <a:bodyPr/>
        <a:lstStyle/>
        <a:p>
          <a:endParaRPr lang="en-US" sz="1400"/>
        </a:p>
      </dgm:t>
    </dgm:pt>
    <dgm:pt modelId="{CE4CE9C4-56FF-40EA-8501-0ADAA6D08CD3}" type="sibTrans" cxnId="{C8166574-2588-4343-813D-8EB65A333E07}">
      <dgm:prSet/>
      <dgm:spPr/>
      <dgm:t>
        <a:bodyPr/>
        <a:lstStyle/>
        <a:p>
          <a:endParaRPr lang="en-US" sz="1400"/>
        </a:p>
      </dgm:t>
    </dgm:pt>
    <dgm:pt modelId="{93EEF251-2584-49EC-977D-52926CFD7599}">
      <dgm:prSet phldrT="[Text]" custT="1"/>
      <dgm:spPr/>
      <dgm:t>
        <a:bodyPr/>
        <a:lstStyle/>
        <a:p>
          <a:r>
            <a:rPr lang="cs-CZ" sz="1400" dirty="0" smtClean="0"/>
            <a:t>Snímek</a:t>
          </a:r>
          <a:endParaRPr lang="en-US" sz="1400" dirty="0"/>
        </a:p>
      </dgm:t>
    </dgm:pt>
    <dgm:pt modelId="{6FE3D8C1-9281-4747-B79A-BC621B58E516}" type="parTrans" cxnId="{03AC108B-9749-4B1D-9F16-A1F9E73885D6}">
      <dgm:prSet/>
      <dgm:spPr/>
      <dgm:t>
        <a:bodyPr/>
        <a:lstStyle/>
        <a:p>
          <a:endParaRPr lang="en-US" sz="1400"/>
        </a:p>
      </dgm:t>
    </dgm:pt>
    <dgm:pt modelId="{4661062E-5E61-4E3D-A161-5867A6C9E636}" type="sibTrans" cxnId="{03AC108B-9749-4B1D-9F16-A1F9E73885D6}">
      <dgm:prSet/>
      <dgm:spPr/>
      <dgm:t>
        <a:bodyPr/>
        <a:lstStyle/>
        <a:p>
          <a:endParaRPr lang="en-US" sz="1400"/>
        </a:p>
      </dgm:t>
    </dgm:pt>
    <dgm:pt modelId="{E8FE47B7-900B-4ECC-A6FC-64C58E3B5DB4}">
      <dgm:prSet phldrT="[Text]" custT="1"/>
      <dgm:spPr/>
      <dgm:t>
        <a:bodyPr/>
        <a:lstStyle/>
        <a:p>
          <a:r>
            <a:rPr lang="cs-CZ" sz="1400" dirty="0" smtClean="0"/>
            <a:t>Text</a:t>
          </a:r>
          <a:endParaRPr lang="en-US" sz="1400" dirty="0"/>
        </a:p>
      </dgm:t>
    </dgm:pt>
    <dgm:pt modelId="{EC25AD2C-436C-4439-9BB0-122635F9D3B7}" type="parTrans" cxnId="{D5F4B579-7DE0-4DA1-80E1-15193FF5A35A}">
      <dgm:prSet/>
      <dgm:spPr/>
      <dgm:t>
        <a:bodyPr/>
        <a:lstStyle/>
        <a:p>
          <a:endParaRPr lang="en-US" sz="1400"/>
        </a:p>
      </dgm:t>
    </dgm:pt>
    <dgm:pt modelId="{952819DA-9629-49C9-90C9-83878BC93B87}" type="sibTrans" cxnId="{D5F4B579-7DE0-4DA1-80E1-15193FF5A35A}">
      <dgm:prSet/>
      <dgm:spPr/>
      <dgm:t>
        <a:bodyPr/>
        <a:lstStyle/>
        <a:p>
          <a:endParaRPr lang="en-US" sz="1400"/>
        </a:p>
      </dgm:t>
    </dgm:pt>
    <dgm:pt modelId="{BC9C49AB-0381-4641-8714-FAD16D22435B}">
      <dgm:prSet phldrT="[Text]" custT="1"/>
      <dgm:spPr/>
      <dgm:t>
        <a:bodyPr/>
        <a:lstStyle/>
        <a:p>
          <a:r>
            <a:rPr lang="cs-CZ" sz="1400" dirty="0" smtClean="0"/>
            <a:t>Grafický objekt</a:t>
          </a:r>
          <a:endParaRPr lang="en-US" sz="1400" dirty="0"/>
        </a:p>
      </dgm:t>
    </dgm:pt>
    <dgm:pt modelId="{2BC55A3A-F3B8-46B6-9E0E-175F4D58C0DE}" type="parTrans" cxnId="{359E6C9A-804A-48C3-A610-C0BAD266651E}">
      <dgm:prSet/>
      <dgm:spPr/>
      <dgm:t>
        <a:bodyPr/>
        <a:lstStyle/>
        <a:p>
          <a:endParaRPr lang="en-US" sz="1400"/>
        </a:p>
      </dgm:t>
    </dgm:pt>
    <dgm:pt modelId="{2AE29F0F-191D-4209-8DE7-AE2C76DAB790}" type="sibTrans" cxnId="{359E6C9A-804A-48C3-A610-C0BAD266651E}">
      <dgm:prSet/>
      <dgm:spPr/>
      <dgm:t>
        <a:bodyPr/>
        <a:lstStyle/>
        <a:p>
          <a:endParaRPr lang="en-US" sz="1400"/>
        </a:p>
      </dgm:t>
    </dgm:pt>
    <dgm:pt modelId="{F2291995-D304-40A2-9140-C0DF6ECD5C40}">
      <dgm:prSet phldrT="[Text]" custT="1"/>
      <dgm:spPr/>
      <dgm:t>
        <a:bodyPr/>
        <a:lstStyle/>
        <a:p>
          <a:r>
            <a:rPr lang="cs-CZ" sz="1400" dirty="0" smtClean="0"/>
            <a:t>…Snímek</a:t>
          </a:r>
          <a:endParaRPr lang="en-US" sz="1400" dirty="0"/>
        </a:p>
      </dgm:t>
    </dgm:pt>
    <dgm:pt modelId="{CDD88249-C08B-4FB9-A651-709512C6AC6E}" type="parTrans" cxnId="{0354F896-92DD-462B-87F6-B829623EA050}">
      <dgm:prSet/>
      <dgm:spPr/>
      <dgm:t>
        <a:bodyPr/>
        <a:lstStyle/>
        <a:p>
          <a:endParaRPr lang="en-US" sz="1400"/>
        </a:p>
      </dgm:t>
    </dgm:pt>
    <dgm:pt modelId="{37969E34-759C-49CB-9C4C-9B21A65F4160}" type="sibTrans" cxnId="{0354F896-92DD-462B-87F6-B829623EA050}">
      <dgm:prSet/>
      <dgm:spPr/>
      <dgm:t>
        <a:bodyPr/>
        <a:lstStyle/>
        <a:p>
          <a:endParaRPr lang="en-US" sz="1400"/>
        </a:p>
      </dgm:t>
    </dgm:pt>
    <dgm:pt modelId="{D2976815-6D7E-428D-98C0-2AFFDFC7E859}">
      <dgm:prSet phldrT="[Text]" custT="1"/>
      <dgm:spPr/>
      <dgm:t>
        <a:bodyPr/>
        <a:lstStyle/>
        <a:p>
          <a:r>
            <a:rPr lang="cs-CZ" sz="1400" dirty="0" smtClean="0"/>
            <a:t>Audio/</a:t>
          </a:r>
          <a:br>
            <a:rPr lang="cs-CZ" sz="1400" dirty="0" smtClean="0"/>
          </a:br>
          <a:r>
            <a:rPr lang="cs-CZ" sz="1400" dirty="0" smtClean="0"/>
            <a:t>video aj.</a:t>
          </a:r>
          <a:endParaRPr lang="en-US" sz="1400" dirty="0"/>
        </a:p>
      </dgm:t>
    </dgm:pt>
    <dgm:pt modelId="{D8997AD6-64DE-49BF-B5CE-007C3826C1F0}" type="parTrans" cxnId="{CC168520-85A2-42DE-A35D-6859FCDA2EA5}">
      <dgm:prSet/>
      <dgm:spPr/>
      <dgm:t>
        <a:bodyPr/>
        <a:lstStyle/>
        <a:p>
          <a:endParaRPr lang="en-US" sz="1400"/>
        </a:p>
      </dgm:t>
    </dgm:pt>
    <dgm:pt modelId="{A475E20F-C75A-46FD-9A00-EB23FC7B2221}" type="sibTrans" cxnId="{CC168520-85A2-42DE-A35D-6859FCDA2EA5}">
      <dgm:prSet/>
      <dgm:spPr/>
      <dgm:t>
        <a:bodyPr/>
        <a:lstStyle/>
        <a:p>
          <a:endParaRPr lang="en-US" sz="1400"/>
        </a:p>
      </dgm:t>
    </dgm:pt>
    <dgm:pt modelId="{5CE610DC-22C5-43A8-8A7C-AC38AC615F6B}">
      <dgm:prSet phldrT="[Text]" custT="1"/>
      <dgm:spPr/>
      <dgm:t>
        <a:bodyPr/>
        <a:lstStyle/>
        <a:p>
          <a:r>
            <a:rPr lang="cs-CZ" sz="1400" dirty="0" smtClean="0"/>
            <a:t>Obrázky, Klipy</a:t>
          </a:r>
          <a:endParaRPr lang="en-US" sz="1400" dirty="0"/>
        </a:p>
      </dgm:t>
    </dgm:pt>
    <dgm:pt modelId="{887F18C5-C032-40D2-865E-8031AE44DF1F}" type="parTrans" cxnId="{A7800C02-C0DB-4441-8D6B-5260194D47F6}">
      <dgm:prSet/>
      <dgm:spPr/>
      <dgm:t>
        <a:bodyPr/>
        <a:lstStyle/>
        <a:p>
          <a:endParaRPr lang="en-US" sz="1400"/>
        </a:p>
      </dgm:t>
    </dgm:pt>
    <dgm:pt modelId="{DB86F65B-831E-4520-A255-2D30BF482F22}" type="sibTrans" cxnId="{A7800C02-C0DB-4441-8D6B-5260194D47F6}">
      <dgm:prSet/>
      <dgm:spPr/>
      <dgm:t>
        <a:bodyPr/>
        <a:lstStyle/>
        <a:p>
          <a:endParaRPr lang="en-US" sz="1400"/>
        </a:p>
      </dgm:t>
    </dgm:pt>
    <dgm:pt modelId="{EAB14533-E7CE-4C7C-A2FD-DED9A47B8BD9}">
      <dgm:prSet phldrT="[Text]" custT="1"/>
      <dgm:spPr/>
      <dgm:t>
        <a:bodyPr/>
        <a:lstStyle/>
        <a:p>
          <a:r>
            <a:rPr lang="cs-CZ" sz="1400" dirty="0" smtClean="0"/>
            <a:t>Prostý text</a:t>
          </a:r>
          <a:endParaRPr lang="en-US" sz="1400" dirty="0"/>
        </a:p>
      </dgm:t>
    </dgm:pt>
    <dgm:pt modelId="{F39811D0-A3E3-4010-A847-0DF13EC4C417}" type="parTrans" cxnId="{2046185A-8B21-4F85-8298-F751C366346A}">
      <dgm:prSet/>
      <dgm:spPr/>
      <dgm:t>
        <a:bodyPr/>
        <a:lstStyle/>
        <a:p>
          <a:endParaRPr lang="en-US" sz="1400"/>
        </a:p>
      </dgm:t>
    </dgm:pt>
    <dgm:pt modelId="{9B538E22-DFA7-4943-90AD-AC1A31405EE4}" type="sibTrans" cxnId="{2046185A-8B21-4F85-8298-F751C366346A}">
      <dgm:prSet/>
      <dgm:spPr/>
      <dgm:t>
        <a:bodyPr/>
        <a:lstStyle/>
        <a:p>
          <a:endParaRPr lang="en-US" sz="1400"/>
        </a:p>
      </dgm:t>
    </dgm:pt>
    <dgm:pt modelId="{E67E9763-5CDF-4A76-9E9E-605970AEB43C}">
      <dgm:prSet phldrT="[Text]" custT="1"/>
      <dgm:spPr/>
      <dgm:t>
        <a:bodyPr/>
        <a:lstStyle/>
        <a:p>
          <a:r>
            <a:rPr lang="cs-CZ" sz="1400" dirty="0" err="1" smtClean="0"/>
            <a:t>Wordart</a:t>
          </a:r>
          <a:r>
            <a:rPr lang="cs-CZ" sz="1400" dirty="0" smtClean="0"/>
            <a:t>/Písmo-malba</a:t>
          </a:r>
          <a:endParaRPr lang="en-US" sz="1400" dirty="0"/>
        </a:p>
      </dgm:t>
    </dgm:pt>
    <dgm:pt modelId="{7DBF5CB4-990E-4EDF-AE95-685B5769FF37}" type="parTrans" cxnId="{4D175D9E-FD31-4309-99F0-2E639381EB53}">
      <dgm:prSet/>
      <dgm:spPr/>
      <dgm:t>
        <a:bodyPr/>
        <a:lstStyle/>
        <a:p>
          <a:endParaRPr lang="en-US" sz="1400"/>
        </a:p>
      </dgm:t>
    </dgm:pt>
    <dgm:pt modelId="{90B48D47-F9F0-4112-B5E0-93114E6FAF76}" type="sibTrans" cxnId="{4D175D9E-FD31-4309-99F0-2E639381EB53}">
      <dgm:prSet/>
      <dgm:spPr/>
      <dgm:t>
        <a:bodyPr/>
        <a:lstStyle/>
        <a:p>
          <a:endParaRPr lang="en-US" sz="1400"/>
        </a:p>
      </dgm:t>
    </dgm:pt>
    <dgm:pt modelId="{D3BBBB35-1C50-4EC1-BA3C-4668C6B8E096}">
      <dgm:prSet phldrT="[Text]" custT="1"/>
      <dgm:spPr/>
      <dgm:t>
        <a:bodyPr/>
        <a:lstStyle/>
        <a:p>
          <a:r>
            <a:rPr lang="cs-CZ" sz="1400" dirty="0" smtClean="0"/>
            <a:t>Grafy</a:t>
          </a:r>
          <a:endParaRPr lang="en-US" sz="1400" dirty="0"/>
        </a:p>
      </dgm:t>
    </dgm:pt>
    <dgm:pt modelId="{E7B5C930-6E7F-4E55-93C8-889FC3DB11C2}" type="parTrans" cxnId="{BA6BCD31-51CD-4D41-94A8-2CFC47384892}">
      <dgm:prSet/>
      <dgm:spPr/>
      <dgm:t>
        <a:bodyPr/>
        <a:lstStyle/>
        <a:p>
          <a:endParaRPr lang="en-US" sz="1400"/>
        </a:p>
      </dgm:t>
    </dgm:pt>
    <dgm:pt modelId="{79D3A9F2-11B1-44FD-8B5F-3E558C893ED3}" type="sibTrans" cxnId="{BA6BCD31-51CD-4D41-94A8-2CFC47384892}">
      <dgm:prSet/>
      <dgm:spPr/>
      <dgm:t>
        <a:bodyPr/>
        <a:lstStyle/>
        <a:p>
          <a:endParaRPr lang="en-US" sz="1400"/>
        </a:p>
      </dgm:t>
    </dgm:pt>
    <dgm:pt modelId="{C982DB8A-95D0-4176-B84F-231727B9B078}">
      <dgm:prSet phldrT="[Text]" custT="1"/>
      <dgm:spPr/>
      <dgm:t>
        <a:bodyPr/>
        <a:lstStyle/>
        <a:p>
          <a:r>
            <a:rPr lang="cs-CZ" sz="1400" dirty="0" smtClean="0"/>
            <a:t>Tabulky</a:t>
          </a:r>
          <a:endParaRPr lang="en-US" sz="1400" dirty="0"/>
        </a:p>
      </dgm:t>
    </dgm:pt>
    <dgm:pt modelId="{29BB97F0-E57C-4EF2-A5AE-8DC6CBAD50EA}" type="parTrans" cxnId="{FC86DDF1-64E1-4642-AC50-7EEB95D1292A}">
      <dgm:prSet/>
      <dgm:spPr/>
      <dgm:t>
        <a:bodyPr/>
        <a:lstStyle/>
        <a:p>
          <a:endParaRPr lang="en-US" sz="1400"/>
        </a:p>
      </dgm:t>
    </dgm:pt>
    <dgm:pt modelId="{8D940819-AE49-419F-B963-9E0E882D9AD1}" type="sibTrans" cxnId="{FC86DDF1-64E1-4642-AC50-7EEB95D1292A}">
      <dgm:prSet/>
      <dgm:spPr/>
      <dgm:t>
        <a:bodyPr/>
        <a:lstStyle/>
        <a:p>
          <a:endParaRPr lang="en-US" sz="1400"/>
        </a:p>
      </dgm:t>
    </dgm:pt>
    <dgm:pt modelId="{8EF879F6-3D63-40F4-A971-3F1E205F0C3B}" type="pres">
      <dgm:prSet presAssocID="{920B7B83-31F1-41A3-BCA0-EE617576EC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24617F0-BD6B-4E81-A7BC-40DA37EE5A96}" type="pres">
      <dgm:prSet presAssocID="{11E514E3-20CE-4173-A4D6-5FE174227B1C}" presName="hierRoot1" presStyleCnt="0"/>
      <dgm:spPr/>
    </dgm:pt>
    <dgm:pt modelId="{BF2392B3-84DB-4C67-9951-D37FF04943EE}" type="pres">
      <dgm:prSet presAssocID="{11E514E3-20CE-4173-A4D6-5FE174227B1C}" presName="composite" presStyleCnt="0"/>
      <dgm:spPr/>
    </dgm:pt>
    <dgm:pt modelId="{0848AE36-FA25-46B9-A9C1-294DD156E863}" type="pres">
      <dgm:prSet presAssocID="{11E514E3-20CE-4173-A4D6-5FE174227B1C}" presName="background" presStyleLbl="node0" presStyleIdx="0" presStyleCnt="1"/>
      <dgm:spPr/>
    </dgm:pt>
    <dgm:pt modelId="{FD9F1516-EEA1-42A4-83E7-041CE81A2E89}" type="pres">
      <dgm:prSet presAssocID="{11E514E3-20CE-4173-A4D6-5FE174227B1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EA073C-E057-4DEA-B749-092CE17F697A}" type="pres">
      <dgm:prSet presAssocID="{11E514E3-20CE-4173-A4D6-5FE174227B1C}" presName="hierChild2" presStyleCnt="0"/>
      <dgm:spPr/>
    </dgm:pt>
    <dgm:pt modelId="{578C007D-A524-4290-8B9D-002EB23216FE}" type="pres">
      <dgm:prSet presAssocID="{6FE3D8C1-9281-4747-B79A-BC621B58E516}" presName="Name10" presStyleLbl="parChTrans1D2" presStyleIdx="0" presStyleCnt="2"/>
      <dgm:spPr/>
      <dgm:t>
        <a:bodyPr/>
        <a:lstStyle/>
        <a:p>
          <a:endParaRPr lang="cs-CZ"/>
        </a:p>
      </dgm:t>
    </dgm:pt>
    <dgm:pt modelId="{B344EF50-B0A4-4A15-B9EE-6DB334E73776}" type="pres">
      <dgm:prSet presAssocID="{93EEF251-2584-49EC-977D-52926CFD7599}" presName="hierRoot2" presStyleCnt="0"/>
      <dgm:spPr/>
    </dgm:pt>
    <dgm:pt modelId="{1105F2DD-76D1-44B5-8791-A8D678E38CFD}" type="pres">
      <dgm:prSet presAssocID="{93EEF251-2584-49EC-977D-52926CFD7599}" presName="composite2" presStyleCnt="0"/>
      <dgm:spPr/>
    </dgm:pt>
    <dgm:pt modelId="{76BA0683-19EB-413D-8111-FF6828CDB117}" type="pres">
      <dgm:prSet presAssocID="{93EEF251-2584-49EC-977D-52926CFD7599}" presName="background2" presStyleLbl="node2" presStyleIdx="0" presStyleCnt="2"/>
      <dgm:spPr/>
    </dgm:pt>
    <dgm:pt modelId="{7C1B718D-D32B-4189-8AD8-DEBA9B036059}" type="pres">
      <dgm:prSet presAssocID="{93EEF251-2584-49EC-977D-52926CFD759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C192A-ADE4-46D3-91D8-9CA268D5AC7C}" type="pres">
      <dgm:prSet presAssocID="{93EEF251-2584-49EC-977D-52926CFD7599}" presName="hierChild3" presStyleCnt="0"/>
      <dgm:spPr/>
    </dgm:pt>
    <dgm:pt modelId="{3D949272-27EC-4F80-B0D1-1E03C288DC8D}" type="pres">
      <dgm:prSet presAssocID="{EC25AD2C-436C-4439-9BB0-122635F9D3B7}" presName="Name17" presStyleLbl="parChTrans1D3" presStyleIdx="0" presStyleCnt="4"/>
      <dgm:spPr/>
      <dgm:t>
        <a:bodyPr/>
        <a:lstStyle/>
        <a:p>
          <a:endParaRPr lang="cs-CZ"/>
        </a:p>
      </dgm:t>
    </dgm:pt>
    <dgm:pt modelId="{AD461F64-0192-4B6D-97E2-97FA85767ABE}" type="pres">
      <dgm:prSet presAssocID="{E8FE47B7-900B-4ECC-A6FC-64C58E3B5DB4}" presName="hierRoot3" presStyleCnt="0"/>
      <dgm:spPr/>
    </dgm:pt>
    <dgm:pt modelId="{EDB96C28-9FCE-4F62-ABF1-7176B24C0EFD}" type="pres">
      <dgm:prSet presAssocID="{E8FE47B7-900B-4ECC-A6FC-64C58E3B5DB4}" presName="composite3" presStyleCnt="0"/>
      <dgm:spPr/>
    </dgm:pt>
    <dgm:pt modelId="{898DF2B1-C869-4533-BDAF-2C1901FF24B1}" type="pres">
      <dgm:prSet presAssocID="{E8FE47B7-900B-4ECC-A6FC-64C58E3B5DB4}" presName="background3" presStyleLbl="node3" presStyleIdx="0" presStyleCnt="4"/>
      <dgm:spPr/>
    </dgm:pt>
    <dgm:pt modelId="{54B3C8C1-9DC3-47C4-9AC0-EC7476447EC4}" type="pres">
      <dgm:prSet presAssocID="{E8FE47B7-900B-4ECC-A6FC-64C58E3B5DB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283405-EC14-4186-A291-6F9358F60FFE}" type="pres">
      <dgm:prSet presAssocID="{E8FE47B7-900B-4ECC-A6FC-64C58E3B5DB4}" presName="hierChild4" presStyleCnt="0"/>
      <dgm:spPr/>
    </dgm:pt>
    <dgm:pt modelId="{B7659ADE-BC4B-42D4-8D3A-6D94515C38B6}" type="pres">
      <dgm:prSet presAssocID="{F39811D0-A3E3-4010-A847-0DF13EC4C417}" presName="Name23" presStyleLbl="parChTrans1D4" presStyleIdx="0" presStyleCnt="4"/>
      <dgm:spPr/>
      <dgm:t>
        <a:bodyPr/>
        <a:lstStyle/>
        <a:p>
          <a:endParaRPr lang="cs-CZ"/>
        </a:p>
      </dgm:t>
    </dgm:pt>
    <dgm:pt modelId="{174C62AE-08D0-4055-BCA6-27A6C8A344E3}" type="pres">
      <dgm:prSet presAssocID="{EAB14533-E7CE-4C7C-A2FD-DED9A47B8BD9}" presName="hierRoot4" presStyleCnt="0"/>
      <dgm:spPr/>
    </dgm:pt>
    <dgm:pt modelId="{557DD960-1229-4B99-A94C-06476618D771}" type="pres">
      <dgm:prSet presAssocID="{EAB14533-E7CE-4C7C-A2FD-DED9A47B8BD9}" presName="composite4" presStyleCnt="0"/>
      <dgm:spPr/>
    </dgm:pt>
    <dgm:pt modelId="{B701FDA0-150A-4040-9BB9-A7A48DDF2EA4}" type="pres">
      <dgm:prSet presAssocID="{EAB14533-E7CE-4C7C-A2FD-DED9A47B8BD9}" presName="background4" presStyleLbl="node4" presStyleIdx="0" presStyleCnt="4"/>
      <dgm:spPr/>
    </dgm:pt>
    <dgm:pt modelId="{3420A3F8-C089-4733-87D4-419198E7260E}" type="pres">
      <dgm:prSet presAssocID="{EAB14533-E7CE-4C7C-A2FD-DED9A47B8BD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92CD6D-748B-4F06-8C2B-530F4E40514D}" type="pres">
      <dgm:prSet presAssocID="{EAB14533-E7CE-4C7C-A2FD-DED9A47B8BD9}" presName="hierChild5" presStyleCnt="0"/>
      <dgm:spPr/>
    </dgm:pt>
    <dgm:pt modelId="{22020EAC-F82F-4C61-8A6A-E5A1AFC1029A}" type="pres">
      <dgm:prSet presAssocID="{7DBF5CB4-990E-4EDF-AE95-685B5769FF37}" presName="Name23" presStyleLbl="parChTrans1D4" presStyleIdx="1" presStyleCnt="4"/>
      <dgm:spPr/>
      <dgm:t>
        <a:bodyPr/>
        <a:lstStyle/>
        <a:p>
          <a:endParaRPr lang="cs-CZ"/>
        </a:p>
      </dgm:t>
    </dgm:pt>
    <dgm:pt modelId="{4F482F47-71A7-4320-BBCC-1441D1EAA72A}" type="pres">
      <dgm:prSet presAssocID="{E67E9763-5CDF-4A76-9E9E-605970AEB43C}" presName="hierRoot4" presStyleCnt="0"/>
      <dgm:spPr/>
    </dgm:pt>
    <dgm:pt modelId="{03977829-C9F8-4FD0-A1EC-BC3D09594495}" type="pres">
      <dgm:prSet presAssocID="{E67E9763-5CDF-4A76-9E9E-605970AEB43C}" presName="composite4" presStyleCnt="0"/>
      <dgm:spPr/>
    </dgm:pt>
    <dgm:pt modelId="{7A56F54D-DE08-4C68-8B5C-C06520AE30E4}" type="pres">
      <dgm:prSet presAssocID="{E67E9763-5CDF-4A76-9E9E-605970AEB43C}" presName="background4" presStyleLbl="node4" presStyleIdx="1" presStyleCnt="4"/>
      <dgm:spPr/>
    </dgm:pt>
    <dgm:pt modelId="{BBDB54E2-40A1-46ED-8C7E-28A53B3AD4C9}" type="pres">
      <dgm:prSet presAssocID="{E67E9763-5CDF-4A76-9E9E-605970AEB43C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AFE83-CAEE-4FCA-9AD7-F3E2EB86ADE6}" type="pres">
      <dgm:prSet presAssocID="{E67E9763-5CDF-4A76-9E9E-605970AEB43C}" presName="hierChild5" presStyleCnt="0"/>
      <dgm:spPr/>
    </dgm:pt>
    <dgm:pt modelId="{869EAC0E-F5C7-4324-B6C6-88E280093D4E}" type="pres">
      <dgm:prSet presAssocID="{2BC55A3A-F3B8-46B6-9E0E-175F4D58C0DE}" presName="Name17" presStyleLbl="parChTrans1D3" presStyleIdx="1" presStyleCnt="4"/>
      <dgm:spPr/>
      <dgm:t>
        <a:bodyPr/>
        <a:lstStyle/>
        <a:p>
          <a:endParaRPr lang="cs-CZ"/>
        </a:p>
      </dgm:t>
    </dgm:pt>
    <dgm:pt modelId="{404A5DF6-15CD-4C59-B424-C32300D5051D}" type="pres">
      <dgm:prSet presAssocID="{BC9C49AB-0381-4641-8714-FAD16D22435B}" presName="hierRoot3" presStyleCnt="0"/>
      <dgm:spPr/>
    </dgm:pt>
    <dgm:pt modelId="{C96AEF1C-9EFE-4D92-85BF-D5467628D1E4}" type="pres">
      <dgm:prSet presAssocID="{BC9C49AB-0381-4641-8714-FAD16D22435B}" presName="composite3" presStyleCnt="0"/>
      <dgm:spPr/>
    </dgm:pt>
    <dgm:pt modelId="{538AAB65-B4B0-4461-A2C5-760240770266}" type="pres">
      <dgm:prSet presAssocID="{BC9C49AB-0381-4641-8714-FAD16D22435B}" presName="background3" presStyleLbl="node3" presStyleIdx="1" presStyleCnt="4"/>
      <dgm:spPr/>
    </dgm:pt>
    <dgm:pt modelId="{C8483318-67BE-4AD3-966B-59179B569BE8}" type="pres">
      <dgm:prSet presAssocID="{BC9C49AB-0381-4641-8714-FAD16D22435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F67C7A-BE84-444F-8612-ABDFEB078AEA}" type="pres">
      <dgm:prSet presAssocID="{BC9C49AB-0381-4641-8714-FAD16D22435B}" presName="hierChild4" presStyleCnt="0"/>
      <dgm:spPr/>
    </dgm:pt>
    <dgm:pt modelId="{D7359D84-3173-4132-822F-025A7CDA13EB}" type="pres">
      <dgm:prSet presAssocID="{887F18C5-C032-40D2-865E-8031AE44DF1F}" presName="Name23" presStyleLbl="parChTrans1D4" presStyleIdx="2" presStyleCnt="4"/>
      <dgm:spPr/>
      <dgm:t>
        <a:bodyPr/>
        <a:lstStyle/>
        <a:p>
          <a:endParaRPr lang="cs-CZ"/>
        </a:p>
      </dgm:t>
    </dgm:pt>
    <dgm:pt modelId="{27B5DA6D-9183-4CE1-9A88-81F5987CB0E2}" type="pres">
      <dgm:prSet presAssocID="{5CE610DC-22C5-43A8-8A7C-AC38AC615F6B}" presName="hierRoot4" presStyleCnt="0"/>
      <dgm:spPr/>
    </dgm:pt>
    <dgm:pt modelId="{E15F1AEE-FF43-42A2-9F06-75FB410483AA}" type="pres">
      <dgm:prSet presAssocID="{5CE610DC-22C5-43A8-8A7C-AC38AC615F6B}" presName="composite4" presStyleCnt="0"/>
      <dgm:spPr/>
    </dgm:pt>
    <dgm:pt modelId="{9BD6D38B-1482-43B9-863F-7A8544023678}" type="pres">
      <dgm:prSet presAssocID="{5CE610DC-22C5-43A8-8A7C-AC38AC615F6B}" presName="background4" presStyleLbl="node4" presStyleIdx="2" presStyleCnt="4"/>
      <dgm:spPr/>
    </dgm:pt>
    <dgm:pt modelId="{9B1F3D2A-78F9-496B-BB54-4B5A685E45FF}" type="pres">
      <dgm:prSet presAssocID="{5CE610DC-22C5-43A8-8A7C-AC38AC615F6B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29F629-9AED-44A0-942C-3C8B89AF4F92}" type="pres">
      <dgm:prSet presAssocID="{5CE610DC-22C5-43A8-8A7C-AC38AC615F6B}" presName="hierChild5" presStyleCnt="0"/>
      <dgm:spPr/>
    </dgm:pt>
    <dgm:pt modelId="{06F0CED6-2958-4F15-BDC7-BF9D007F29FC}" type="pres">
      <dgm:prSet presAssocID="{E7B5C930-6E7F-4E55-93C8-889FC3DB11C2}" presName="Name23" presStyleLbl="parChTrans1D4" presStyleIdx="3" presStyleCnt="4"/>
      <dgm:spPr/>
      <dgm:t>
        <a:bodyPr/>
        <a:lstStyle/>
        <a:p>
          <a:endParaRPr lang="cs-CZ"/>
        </a:p>
      </dgm:t>
    </dgm:pt>
    <dgm:pt modelId="{5C483BD9-9388-4F84-84E1-634D7BFB8979}" type="pres">
      <dgm:prSet presAssocID="{D3BBBB35-1C50-4EC1-BA3C-4668C6B8E096}" presName="hierRoot4" presStyleCnt="0"/>
      <dgm:spPr/>
    </dgm:pt>
    <dgm:pt modelId="{6418D13A-BA41-463F-BC69-08B44C6527FB}" type="pres">
      <dgm:prSet presAssocID="{D3BBBB35-1C50-4EC1-BA3C-4668C6B8E096}" presName="composite4" presStyleCnt="0"/>
      <dgm:spPr/>
    </dgm:pt>
    <dgm:pt modelId="{EDD0D689-586B-4634-BA09-B8AB148B5287}" type="pres">
      <dgm:prSet presAssocID="{D3BBBB35-1C50-4EC1-BA3C-4668C6B8E096}" presName="background4" presStyleLbl="node4" presStyleIdx="3" presStyleCnt="4"/>
      <dgm:spPr/>
    </dgm:pt>
    <dgm:pt modelId="{49D3BC47-4E81-4C99-863E-45DD98CB65CC}" type="pres">
      <dgm:prSet presAssocID="{D3BBBB35-1C50-4EC1-BA3C-4668C6B8E09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7566F5-F959-4732-A6BF-16E298A957C8}" type="pres">
      <dgm:prSet presAssocID="{D3BBBB35-1C50-4EC1-BA3C-4668C6B8E096}" presName="hierChild5" presStyleCnt="0"/>
      <dgm:spPr/>
    </dgm:pt>
    <dgm:pt modelId="{8E93882C-3FAD-4F2F-B4B8-A2C151DF00ED}" type="pres">
      <dgm:prSet presAssocID="{29BB97F0-E57C-4EF2-A5AE-8DC6CBAD50E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C65DF4A6-6F3B-4C62-AF42-634BE944185C}" type="pres">
      <dgm:prSet presAssocID="{C982DB8A-95D0-4176-B84F-231727B9B078}" presName="hierRoot3" presStyleCnt="0"/>
      <dgm:spPr/>
    </dgm:pt>
    <dgm:pt modelId="{55870855-71DB-47E3-A50B-7B3AA4946D6D}" type="pres">
      <dgm:prSet presAssocID="{C982DB8A-95D0-4176-B84F-231727B9B078}" presName="composite3" presStyleCnt="0"/>
      <dgm:spPr/>
    </dgm:pt>
    <dgm:pt modelId="{4FCF1594-E222-460C-B419-F362CD6AFF0B}" type="pres">
      <dgm:prSet presAssocID="{C982DB8A-95D0-4176-B84F-231727B9B078}" presName="background3" presStyleLbl="node3" presStyleIdx="2" presStyleCnt="4"/>
      <dgm:spPr/>
    </dgm:pt>
    <dgm:pt modelId="{99B033BF-81E3-4BB4-A25C-D8B02A025608}" type="pres">
      <dgm:prSet presAssocID="{C982DB8A-95D0-4176-B84F-231727B9B07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9F72DE-8CE5-4813-990A-954364B4BD01}" type="pres">
      <dgm:prSet presAssocID="{C982DB8A-95D0-4176-B84F-231727B9B078}" presName="hierChild4" presStyleCnt="0"/>
      <dgm:spPr/>
    </dgm:pt>
    <dgm:pt modelId="{631BB41F-D4AD-43E5-9C23-A4DAE19D5D6F}" type="pres">
      <dgm:prSet presAssocID="{CDD88249-C08B-4FB9-A651-709512C6AC6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8E85423C-32D9-4A96-B1F2-6217965F0B2C}" type="pres">
      <dgm:prSet presAssocID="{F2291995-D304-40A2-9140-C0DF6ECD5C40}" presName="hierRoot2" presStyleCnt="0"/>
      <dgm:spPr/>
    </dgm:pt>
    <dgm:pt modelId="{C05A6E4B-920A-49DE-9B0B-90FB66644F77}" type="pres">
      <dgm:prSet presAssocID="{F2291995-D304-40A2-9140-C0DF6ECD5C40}" presName="composite2" presStyleCnt="0"/>
      <dgm:spPr/>
    </dgm:pt>
    <dgm:pt modelId="{D83096E1-7FE5-41F1-B937-99BC9FDA1600}" type="pres">
      <dgm:prSet presAssocID="{F2291995-D304-40A2-9140-C0DF6ECD5C40}" presName="background2" presStyleLbl="node2" presStyleIdx="1" presStyleCnt="2"/>
      <dgm:spPr/>
    </dgm:pt>
    <dgm:pt modelId="{655F5F92-D3D8-49E7-B58B-F219491BB2FA}" type="pres">
      <dgm:prSet presAssocID="{F2291995-D304-40A2-9140-C0DF6ECD5C4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DD69F2-3F49-42C6-B34D-7B91EBD4F002}" type="pres">
      <dgm:prSet presAssocID="{F2291995-D304-40A2-9140-C0DF6ECD5C40}" presName="hierChild3" presStyleCnt="0"/>
      <dgm:spPr/>
    </dgm:pt>
    <dgm:pt modelId="{7CFE2ED2-07E3-4EDD-8092-D9CCA68254C6}" type="pres">
      <dgm:prSet presAssocID="{D8997AD6-64DE-49BF-B5CE-007C3826C1F0}" presName="Name17" presStyleLbl="parChTrans1D3" presStyleIdx="3" presStyleCnt="4"/>
      <dgm:spPr/>
      <dgm:t>
        <a:bodyPr/>
        <a:lstStyle/>
        <a:p>
          <a:endParaRPr lang="cs-CZ"/>
        </a:p>
      </dgm:t>
    </dgm:pt>
    <dgm:pt modelId="{6115B80F-6529-43BC-89F6-C6D73249A562}" type="pres">
      <dgm:prSet presAssocID="{D2976815-6D7E-428D-98C0-2AFFDFC7E859}" presName="hierRoot3" presStyleCnt="0"/>
      <dgm:spPr/>
    </dgm:pt>
    <dgm:pt modelId="{7224F830-E65B-4A0A-A1D8-957FE95DB3E7}" type="pres">
      <dgm:prSet presAssocID="{D2976815-6D7E-428D-98C0-2AFFDFC7E859}" presName="composite3" presStyleCnt="0"/>
      <dgm:spPr/>
    </dgm:pt>
    <dgm:pt modelId="{E7A3B707-014B-490E-A8AA-F9B290E505C5}" type="pres">
      <dgm:prSet presAssocID="{D2976815-6D7E-428D-98C0-2AFFDFC7E859}" presName="background3" presStyleLbl="node3" presStyleIdx="3" presStyleCnt="4"/>
      <dgm:spPr/>
    </dgm:pt>
    <dgm:pt modelId="{A26F2D35-BEAD-41DA-BDF2-C0685147E7CB}" type="pres">
      <dgm:prSet presAssocID="{D2976815-6D7E-428D-98C0-2AFFDFC7E85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C88AC-AC08-4B52-911B-655A6689D132}" type="pres">
      <dgm:prSet presAssocID="{D2976815-6D7E-428D-98C0-2AFFDFC7E859}" presName="hierChild4" presStyleCnt="0"/>
      <dgm:spPr/>
    </dgm:pt>
  </dgm:ptLst>
  <dgm:cxnLst>
    <dgm:cxn modelId="{8BAA48D4-FACD-493B-BE98-12FC3F634126}" type="presOf" srcId="{887F18C5-C032-40D2-865E-8031AE44DF1F}" destId="{D7359D84-3173-4132-822F-025A7CDA13EB}" srcOrd="0" destOrd="0" presId="urn:microsoft.com/office/officeart/2005/8/layout/hierarchy1"/>
    <dgm:cxn modelId="{F0699527-9E59-4D29-8991-F48BBC05E353}" type="presOf" srcId="{2BC55A3A-F3B8-46B6-9E0E-175F4D58C0DE}" destId="{869EAC0E-F5C7-4324-B6C6-88E280093D4E}" srcOrd="0" destOrd="0" presId="urn:microsoft.com/office/officeart/2005/8/layout/hierarchy1"/>
    <dgm:cxn modelId="{4D175D9E-FD31-4309-99F0-2E639381EB53}" srcId="{E8FE47B7-900B-4ECC-A6FC-64C58E3B5DB4}" destId="{E67E9763-5CDF-4A76-9E9E-605970AEB43C}" srcOrd="1" destOrd="0" parTransId="{7DBF5CB4-990E-4EDF-AE95-685B5769FF37}" sibTransId="{90B48D47-F9F0-4112-B5E0-93114E6FAF76}"/>
    <dgm:cxn modelId="{110006C5-20A3-44F8-84EE-D82F398E2301}" type="presOf" srcId="{6FE3D8C1-9281-4747-B79A-BC621B58E516}" destId="{578C007D-A524-4290-8B9D-002EB23216FE}" srcOrd="0" destOrd="0" presId="urn:microsoft.com/office/officeart/2005/8/layout/hierarchy1"/>
    <dgm:cxn modelId="{D5F4B579-7DE0-4DA1-80E1-15193FF5A35A}" srcId="{93EEF251-2584-49EC-977D-52926CFD7599}" destId="{E8FE47B7-900B-4ECC-A6FC-64C58E3B5DB4}" srcOrd="0" destOrd="0" parTransId="{EC25AD2C-436C-4439-9BB0-122635F9D3B7}" sibTransId="{952819DA-9629-49C9-90C9-83878BC93B87}"/>
    <dgm:cxn modelId="{9801118A-C441-4657-8201-1DE433F5C81C}" type="presOf" srcId="{93EEF251-2584-49EC-977D-52926CFD7599}" destId="{7C1B718D-D32B-4189-8AD8-DEBA9B036059}" srcOrd="0" destOrd="0" presId="urn:microsoft.com/office/officeart/2005/8/layout/hierarchy1"/>
    <dgm:cxn modelId="{8E1916A9-C404-4473-B6D3-8E0F3E22B53D}" type="presOf" srcId="{BC9C49AB-0381-4641-8714-FAD16D22435B}" destId="{C8483318-67BE-4AD3-966B-59179B569BE8}" srcOrd="0" destOrd="0" presId="urn:microsoft.com/office/officeart/2005/8/layout/hierarchy1"/>
    <dgm:cxn modelId="{A7800C02-C0DB-4441-8D6B-5260194D47F6}" srcId="{BC9C49AB-0381-4641-8714-FAD16D22435B}" destId="{5CE610DC-22C5-43A8-8A7C-AC38AC615F6B}" srcOrd="0" destOrd="0" parTransId="{887F18C5-C032-40D2-865E-8031AE44DF1F}" sibTransId="{DB86F65B-831E-4520-A255-2D30BF482F22}"/>
    <dgm:cxn modelId="{2675E566-D7AE-4EAA-A770-EF08640A0461}" type="presOf" srcId="{E7B5C930-6E7F-4E55-93C8-889FC3DB11C2}" destId="{06F0CED6-2958-4F15-BDC7-BF9D007F29FC}" srcOrd="0" destOrd="0" presId="urn:microsoft.com/office/officeart/2005/8/layout/hierarchy1"/>
    <dgm:cxn modelId="{D04FBCBF-A806-4FCD-9505-D6CF2724B16B}" type="presOf" srcId="{D8997AD6-64DE-49BF-B5CE-007C3826C1F0}" destId="{7CFE2ED2-07E3-4EDD-8092-D9CCA68254C6}" srcOrd="0" destOrd="0" presId="urn:microsoft.com/office/officeart/2005/8/layout/hierarchy1"/>
    <dgm:cxn modelId="{525B52A0-CD65-4659-824A-AB3BECEE5511}" type="presOf" srcId="{7DBF5CB4-990E-4EDF-AE95-685B5769FF37}" destId="{22020EAC-F82F-4C61-8A6A-E5A1AFC1029A}" srcOrd="0" destOrd="0" presId="urn:microsoft.com/office/officeart/2005/8/layout/hierarchy1"/>
    <dgm:cxn modelId="{48E23D78-CE24-4058-8CA0-D9CAB209A76F}" type="presOf" srcId="{11E514E3-20CE-4173-A4D6-5FE174227B1C}" destId="{FD9F1516-EEA1-42A4-83E7-041CE81A2E89}" srcOrd="0" destOrd="0" presId="urn:microsoft.com/office/officeart/2005/8/layout/hierarchy1"/>
    <dgm:cxn modelId="{C8166574-2588-4343-813D-8EB65A333E07}" srcId="{920B7B83-31F1-41A3-BCA0-EE617576EC51}" destId="{11E514E3-20CE-4173-A4D6-5FE174227B1C}" srcOrd="0" destOrd="0" parTransId="{14173DE6-E8A9-44C0-B9D1-03414AFF96F8}" sibTransId="{CE4CE9C4-56FF-40EA-8501-0ADAA6D08CD3}"/>
    <dgm:cxn modelId="{03AC108B-9749-4B1D-9F16-A1F9E73885D6}" srcId="{11E514E3-20CE-4173-A4D6-5FE174227B1C}" destId="{93EEF251-2584-49EC-977D-52926CFD7599}" srcOrd="0" destOrd="0" parTransId="{6FE3D8C1-9281-4747-B79A-BC621B58E516}" sibTransId="{4661062E-5E61-4E3D-A161-5867A6C9E636}"/>
    <dgm:cxn modelId="{1E862237-8D20-4FB1-9457-8791E3915E00}" type="presOf" srcId="{EC25AD2C-436C-4439-9BB0-122635F9D3B7}" destId="{3D949272-27EC-4F80-B0D1-1E03C288DC8D}" srcOrd="0" destOrd="0" presId="urn:microsoft.com/office/officeart/2005/8/layout/hierarchy1"/>
    <dgm:cxn modelId="{FC86DDF1-64E1-4642-AC50-7EEB95D1292A}" srcId="{93EEF251-2584-49EC-977D-52926CFD7599}" destId="{C982DB8A-95D0-4176-B84F-231727B9B078}" srcOrd="2" destOrd="0" parTransId="{29BB97F0-E57C-4EF2-A5AE-8DC6CBAD50EA}" sibTransId="{8D940819-AE49-419F-B963-9E0E882D9AD1}"/>
    <dgm:cxn modelId="{83642A7D-65B3-41A9-8C84-42EF92AE7779}" type="presOf" srcId="{F39811D0-A3E3-4010-A847-0DF13EC4C417}" destId="{B7659ADE-BC4B-42D4-8D3A-6D94515C38B6}" srcOrd="0" destOrd="0" presId="urn:microsoft.com/office/officeart/2005/8/layout/hierarchy1"/>
    <dgm:cxn modelId="{1EAB468B-89AB-4B4C-99AE-5A003884E1B2}" type="presOf" srcId="{EAB14533-E7CE-4C7C-A2FD-DED9A47B8BD9}" destId="{3420A3F8-C089-4733-87D4-419198E7260E}" srcOrd="0" destOrd="0" presId="urn:microsoft.com/office/officeart/2005/8/layout/hierarchy1"/>
    <dgm:cxn modelId="{F1FCF572-140C-4A43-9DE8-0FD34FB8E7A5}" type="presOf" srcId="{D3BBBB35-1C50-4EC1-BA3C-4668C6B8E096}" destId="{49D3BC47-4E81-4C99-863E-45DD98CB65CC}" srcOrd="0" destOrd="0" presId="urn:microsoft.com/office/officeart/2005/8/layout/hierarchy1"/>
    <dgm:cxn modelId="{D2030931-10C3-4B85-B322-73D6B1AE51B5}" type="presOf" srcId="{5CE610DC-22C5-43A8-8A7C-AC38AC615F6B}" destId="{9B1F3D2A-78F9-496B-BB54-4B5A685E45FF}" srcOrd="0" destOrd="0" presId="urn:microsoft.com/office/officeart/2005/8/layout/hierarchy1"/>
    <dgm:cxn modelId="{CC168520-85A2-42DE-A35D-6859FCDA2EA5}" srcId="{F2291995-D304-40A2-9140-C0DF6ECD5C40}" destId="{D2976815-6D7E-428D-98C0-2AFFDFC7E859}" srcOrd="0" destOrd="0" parTransId="{D8997AD6-64DE-49BF-B5CE-007C3826C1F0}" sibTransId="{A475E20F-C75A-46FD-9A00-EB23FC7B2221}"/>
    <dgm:cxn modelId="{2046185A-8B21-4F85-8298-F751C366346A}" srcId="{E8FE47B7-900B-4ECC-A6FC-64C58E3B5DB4}" destId="{EAB14533-E7CE-4C7C-A2FD-DED9A47B8BD9}" srcOrd="0" destOrd="0" parTransId="{F39811D0-A3E3-4010-A847-0DF13EC4C417}" sibTransId="{9B538E22-DFA7-4943-90AD-AC1A31405EE4}"/>
    <dgm:cxn modelId="{0354F896-92DD-462B-87F6-B829623EA050}" srcId="{11E514E3-20CE-4173-A4D6-5FE174227B1C}" destId="{F2291995-D304-40A2-9140-C0DF6ECD5C40}" srcOrd="1" destOrd="0" parTransId="{CDD88249-C08B-4FB9-A651-709512C6AC6E}" sibTransId="{37969E34-759C-49CB-9C4C-9B21A65F4160}"/>
    <dgm:cxn modelId="{7B18BEBA-A6F6-4D1F-ABF0-1B5885A3A6DA}" type="presOf" srcId="{CDD88249-C08B-4FB9-A651-709512C6AC6E}" destId="{631BB41F-D4AD-43E5-9C23-A4DAE19D5D6F}" srcOrd="0" destOrd="0" presId="urn:microsoft.com/office/officeart/2005/8/layout/hierarchy1"/>
    <dgm:cxn modelId="{5ADEFBAB-F54B-424E-B936-C8F95BD2D57B}" type="presOf" srcId="{E67E9763-5CDF-4A76-9E9E-605970AEB43C}" destId="{BBDB54E2-40A1-46ED-8C7E-28A53B3AD4C9}" srcOrd="0" destOrd="0" presId="urn:microsoft.com/office/officeart/2005/8/layout/hierarchy1"/>
    <dgm:cxn modelId="{3A198077-80BE-4B60-9324-00C1AEBB0C01}" type="presOf" srcId="{29BB97F0-E57C-4EF2-A5AE-8DC6CBAD50EA}" destId="{8E93882C-3FAD-4F2F-B4B8-A2C151DF00ED}" srcOrd="0" destOrd="0" presId="urn:microsoft.com/office/officeart/2005/8/layout/hierarchy1"/>
    <dgm:cxn modelId="{DE84A5F4-847D-49A9-8144-8340A635C4B0}" type="presOf" srcId="{E8FE47B7-900B-4ECC-A6FC-64C58E3B5DB4}" destId="{54B3C8C1-9DC3-47C4-9AC0-EC7476447EC4}" srcOrd="0" destOrd="0" presId="urn:microsoft.com/office/officeart/2005/8/layout/hierarchy1"/>
    <dgm:cxn modelId="{BDF1AFAE-6C6E-419C-A51E-3D41AEABF73E}" type="presOf" srcId="{920B7B83-31F1-41A3-BCA0-EE617576EC51}" destId="{8EF879F6-3D63-40F4-A971-3F1E205F0C3B}" srcOrd="0" destOrd="0" presId="urn:microsoft.com/office/officeart/2005/8/layout/hierarchy1"/>
    <dgm:cxn modelId="{8EBCFB3C-CF12-4291-B36A-2AAB6F0ADCFB}" type="presOf" srcId="{D2976815-6D7E-428D-98C0-2AFFDFC7E859}" destId="{A26F2D35-BEAD-41DA-BDF2-C0685147E7CB}" srcOrd="0" destOrd="0" presId="urn:microsoft.com/office/officeart/2005/8/layout/hierarchy1"/>
    <dgm:cxn modelId="{2947277E-3BE5-4AE2-8518-E74B3922187A}" type="presOf" srcId="{F2291995-D304-40A2-9140-C0DF6ECD5C40}" destId="{655F5F92-D3D8-49E7-B58B-F219491BB2FA}" srcOrd="0" destOrd="0" presId="urn:microsoft.com/office/officeart/2005/8/layout/hierarchy1"/>
    <dgm:cxn modelId="{359E6C9A-804A-48C3-A610-C0BAD266651E}" srcId="{93EEF251-2584-49EC-977D-52926CFD7599}" destId="{BC9C49AB-0381-4641-8714-FAD16D22435B}" srcOrd="1" destOrd="0" parTransId="{2BC55A3A-F3B8-46B6-9E0E-175F4D58C0DE}" sibTransId="{2AE29F0F-191D-4209-8DE7-AE2C76DAB790}"/>
    <dgm:cxn modelId="{BA6BCD31-51CD-4D41-94A8-2CFC47384892}" srcId="{BC9C49AB-0381-4641-8714-FAD16D22435B}" destId="{D3BBBB35-1C50-4EC1-BA3C-4668C6B8E096}" srcOrd="1" destOrd="0" parTransId="{E7B5C930-6E7F-4E55-93C8-889FC3DB11C2}" sibTransId="{79D3A9F2-11B1-44FD-8B5F-3E558C893ED3}"/>
    <dgm:cxn modelId="{C75542B8-CD03-4553-BB8E-C965DAC1334F}" type="presOf" srcId="{C982DB8A-95D0-4176-B84F-231727B9B078}" destId="{99B033BF-81E3-4BB4-A25C-D8B02A025608}" srcOrd="0" destOrd="0" presId="urn:microsoft.com/office/officeart/2005/8/layout/hierarchy1"/>
    <dgm:cxn modelId="{86B7ED29-A11B-42BD-B9F1-89E765244E61}" type="presParOf" srcId="{8EF879F6-3D63-40F4-A971-3F1E205F0C3B}" destId="{F24617F0-BD6B-4E81-A7BC-40DA37EE5A96}" srcOrd="0" destOrd="0" presId="urn:microsoft.com/office/officeart/2005/8/layout/hierarchy1"/>
    <dgm:cxn modelId="{F3156E95-44C3-480B-891F-887D9A0D3EE9}" type="presParOf" srcId="{F24617F0-BD6B-4E81-A7BC-40DA37EE5A96}" destId="{BF2392B3-84DB-4C67-9951-D37FF04943EE}" srcOrd="0" destOrd="0" presId="urn:microsoft.com/office/officeart/2005/8/layout/hierarchy1"/>
    <dgm:cxn modelId="{81B5A4C4-7E7C-41BF-A82A-D7F64C2CE7ED}" type="presParOf" srcId="{BF2392B3-84DB-4C67-9951-D37FF04943EE}" destId="{0848AE36-FA25-46B9-A9C1-294DD156E863}" srcOrd="0" destOrd="0" presId="urn:microsoft.com/office/officeart/2005/8/layout/hierarchy1"/>
    <dgm:cxn modelId="{29135813-DDA0-4BAA-A28B-340D59849C71}" type="presParOf" srcId="{BF2392B3-84DB-4C67-9951-D37FF04943EE}" destId="{FD9F1516-EEA1-42A4-83E7-041CE81A2E89}" srcOrd="1" destOrd="0" presId="urn:microsoft.com/office/officeart/2005/8/layout/hierarchy1"/>
    <dgm:cxn modelId="{E7F48A72-5AA7-4F2B-BDEF-59E25A1C557F}" type="presParOf" srcId="{F24617F0-BD6B-4E81-A7BC-40DA37EE5A96}" destId="{66EA073C-E057-4DEA-B749-092CE17F697A}" srcOrd="1" destOrd="0" presId="urn:microsoft.com/office/officeart/2005/8/layout/hierarchy1"/>
    <dgm:cxn modelId="{B4AA98F3-745A-4BDC-ABBD-075444077B0D}" type="presParOf" srcId="{66EA073C-E057-4DEA-B749-092CE17F697A}" destId="{578C007D-A524-4290-8B9D-002EB23216FE}" srcOrd="0" destOrd="0" presId="urn:microsoft.com/office/officeart/2005/8/layout/hierarchy1"/>
    <dgm:cxn modelId="{535CD5D1-B156-414B-8904-A0CE98B24BB8}" type="presParOf" srcId="{66EA073C-E057-4DEA-B749-092CE17F697A}" destId="{B344EF50-B0A4-4A15-B9EE-6DB334E73776}" srcOrd="1" destOrd="0" presId="urn:microsoft.com/office/officeart/2005/8/layout/hierarchy1"/>
    <dgm:cxn modelId="{FCF48A0C-FCEE-4BEB-91B3-27D2DEF2BA84}" type="presParOf" srcId="{B344EF50-B0A4-4A15-B9EE-6DB334E73776}" destId="{1105F2DD-76D1-44B5-8791-A8D678E38CFD}" srcOrd="0" destOrd="0" presId="urn:microsoft.com/office/officeart/2005/8/layout/hierarchy1"/>
    <dgm:cxn modelId="{B08FD258-76C1-4466-99DA-6A50A20CF97F}" type="presParOf" srcId="{1105F2DD-76D1-44B5-8791-A8D678E38CFD}" destId="{76BA0683-19EB-413D-8111-FF6828CDB117}" srcOrd="0" destOrd="0" presId="urn:microsoft.com/office/officeart/2005/8/layout/hierarchy1"/>
    <dgm:cxn modelId="{EE41A7B8-4BD3-4DA3-ACD7-344323F5CAC7}" type="presParOf" srcId="{1105F2DD-76D1-44B5-8791-A8D678E38CFD}" destId="{7C1B718D-D32B-4189-8AD8-DEBA9B036059}" srcOrd="1" destOrd="0" presId="urn:microsoft.com/office/officeart/2005/8/layout/hierarchy1"/>
    <dgm:cxn modelId="{64FAFA14-F6F8-4F03-9811-94E279D3607F}" type="presParOf" srcId="{B344EF50-B0A4-4A15-B9EE-6DB334E73776}" destId="{93BC192A-ADE4-46D3-91D8-9CA268D5AC7C}" srcOrd="1" destOrd="0" presId="urn:microsoft.com/office/officeart/2005/8/layout/hierarchy1"/>
    <dgm:cxn modelId="{FAC196E7-DE67-49FC-8CF5-C11B196E3347}" type="presParOf" srcId="{93BC192A-ADE4-46D3-91D8-9CA268D5AC7C}" destId="{3D949272-27EC-4F80-B0D1-1E03C288DC8D}" srcOrd="0" destOrd="0" presId="urn:microsoft.com/office/officeart/2005/8/layout/hierarchy1"/>
    <dgm:cxn modelId="{FB9FAD36-398B-4BC2-8DE5-D49682242224}" type="presParOf" srcId="{93BC192A-ADE4-46D3-91D8-9CA268D5AC7C}" destId="{AD461F64-0192-4B6D-97E2-97FA85767ABE}" srcOrd="1" destOrd="0" presId="urn:microsoft.com/office/officeart/2005/8/layout/hierarchy1"/>
    <dgm:cxn modelId="{5DFC6FB9-885B-44A3-840A-C78DB1037F4F}" type="presParOf" srcId="{AD461F64-0192-4B6D-97E2-97FA85767ABE}" destId="{EDB96C28-9FCE-4F62-ABF1-7176B24C0EFD}" srcOrd="0" destOrd="0" presId="urn:microsoft.com/office/officeart/2005/8/layout/hierarchy1"/>
    <dgm:cxn modelId="{DCE4150F-B05E-449C-AF37-EDF44584CB5A}" type="presParOf" srcId="{EDB96C28-9FCE-4F62-ABF1-7176B24C0EFD}" destId="{898DF2B1-C869-4533-BDAF-2C1901FF24B1}" srcOrd="0" destOrd="0" presId="urn:microsoft.com/office/officeart/2005/8/layout/hierarchy1"/>
    <dgm:cxn modelId="{E7EA89B0-A4E8-4D41-8B33-02E6D4ABE226}" type="presParOf" srcId="{EDB96C28-9FCE-4F62-ABF1-7176B24C0EFD}" destId="{54B3C8C1-9DC3-47C4-9AC0-EC7476447EC4}" srcOrd="1" destOrd="0" presId="urn:microsoft.com/office/officeart/2005/8/layout/hierarchy1"/>
    <dgm:cxn modelId="{65624CC5-9E5D-4AD3-9CCC-0931A1B4CCE9}" type="presParOf" srcId="{AD461F64-0192-4B6D-97E2-97FA85767ABE}" destId="{39283405-EC14-4186-A291-6F9358F60FFE}" srcOrd="1" destOrd="0" presId="urn:microsoft.com/office/officeart/2005/8/layout/hierarchy1"/>
    <dgm:cxn modelId="{9D3FFCC9-6755-410D-A4B3-FCEAEC6E7854}" type="presParOf" srcId="{39283405-EC14-4186-A291-6F9358F60FFE}" destId="{B7659ADE-BC4B-42D4-8D3A-6D94515C38B6}" srcOrd="0" destOrd="0" presId="urn:microsoft.com/office/officeart/2005/8/layout/hierarchy1"/>
    <dgm:cxn modelId="{CE442DD4-E9A5-4E5E-A3C2-8D16E73B08A1}" type="presParOf" srcId="{39283405-EC14-4186-A291-6F9358F60FFE}" destId="{174C62AE-08D0-4055-BCA6-27A6C8A344E3}" srcOrd="1" destOrd="0" presId="urn:microsoft.com/office/officeart/2005/8/layout/hierarchy1"/>
    <dgm:cxn modelId="{733F9795-A431-430A-A5CF-F82082B24898}" type="presParOf" srcId="{174C62AE-08D0-4055-BCA6-27A6C8A344E3}" destId="{557DD960-1229-4B99-A94C-06476618D771}" srcOrd="0" destOrd="0" presId="urn:microsoft.com/office/officeart/2005/8/layout/hierarchy1"/>
    <dgm:cxn modelId="{02855E76-345B-4E10-8090-11A8FB7F1C27}" type="presParOf" srcId="{557DD960-1229-4B99-A94C-06476618D771}" destId="{B701FDA0-150A-4040-9BB9-A7A48DDF2EA4}" srcOrd="0" destOrd="0" presId="urn:microsoft.com/office/officeart/2005/8/layout/hierarchy1"/>
    <dgm:cxn modelId="{C3B06B84-0E63-465A-A45D-BB17A31011E8}" type="presParOf" srcId="{557DD960-1229-4B99-A94C-06476618D771}" destId="{3420A3F8-C089-4733-87D4-419198E7260E}" srcOrd="1" destOrd="0" presId="urn:microsoft.com/office/officeart/2005/8/layout/hierarchy1"/>
    <dgm:cxn modelId="{13469DBD-9B03-4F64-82ED-25A3C905FDE7}" type="presParOf" srcId="{174C62AE-08D0-4055-BCA6-27A6C8A344E3}" destId="{4392CD6D-748B-4F06-8C2B-530F4E40514D}" srcOrd="1" destOrd="0" presId="urn:microsoft.com/office/officeart/2005/8/layout/hierarchy1"/>
    <dgm:cxn modelId="{76F96CE4-F34D-44A1-AD7F-746E0C7504DF}" type="presParOf" srcId="{39283405-EC14-4186-A291-6F9358F60FFE}" destId="{22020EAC-F82F-4C61-8A6A-E5A1AFC1029A}" srcOrd="2" destOrd="0" presId="urn:microsoft.com/office/officeart/2005/8/layout/hierarchy1"/>
    <dgm:cxn modelId="{6973DFCF-A490-411B-8EAD-31A3C386D69B}" type="presParOf" srcId="{39283405-EC14-4186-A291-6F9358F60FFE}" destId="{4F482F47-71A7-4320-BBCC-1441D1EAA72A}" srcOrd="3" destOrd="0" presId="urn:microsoft.com/office/officeart/2005/8/layout/hierarchy1"/>
    <dgm:cxn modelId="{972766FE-5450-4D44-9230-1DF174D12899}" type="presParOf" srcId="{4F482F47-71A7-4320-BBCC-1441D1EAA72A}" destId="{03977829-C9F8-4FD0-A1EC-BC3D09594495}" srcOrd="0" destOrd="0" presId="urn:microsoft.com/office/officeart/2005/8/layout/hierarchy1"/>
    <dgm:cxn modelId="{40787E29-2271-46B4-887A-459C1851A5B1}" type="presParOf" srcId="{03977829-C9F8-4FD0-A1EC-BC3D09594495}" destId="{7A56F54D-DE08-4C68-8B5C-C06520AE30E4}" srcOrd="0" destOrd="0" presId="urn:microsoft.com/office/officeart/2005/8/layout/hierarchy1"/>
    <dgm:cxn modelId="{CD5804E6-F802-4980-B414-9632C9142DA2}" type="presParOf" srcId="{03977829-C9F8-4FD0-A1EC-BC3D09594495}" destId="{BBDB54E2-40A1-46ED-8C7E-28A53B3AD4C9}" srcOrd="1" destOrd="0" presId="urn:microsoft.com/office/officeart/2005/8/layout/hierarchy1"/>
    <dgm:cxn modelId="{7D0EAC19-9756-47F7-865D-D991AA3F0475}" type="presParOf" srcId="{4F482F47-71A7-4320-BBCC-1441D1EAA72A}" destId="{4DDAFE83-CAEE-4FCA-9AD7-F3E2EB86ADE6}" srcOrd="1" destOrd="0" presId="urn:microsoft.com/office/officeart/2005/8/layout/hierarchy1"/>
    <dgm:cxn modelId="{95D551DC-7DC7-4C23-858A-7AAB35E311FC}" type="presParOf" srcId="{93BC192A-ADE4-46D3-91D8-9CA268D5AC7C}" destId="{869EAC0E-F5C7-4324-B6C6-88E280093D4E}" srcOrd="2" destOrd="0" presId="urn:microsoft.com/office/officeart/2005/8/layout/hierarchy1"/>
    <dgm:cxn modelId="{AF1EE052-665B-4337-B7E4-A5EC3CB9D26C}" type="presParOf" srcId="{93BC192A-ADE4-46D3-91D8-9CA268D5AC7C}" destId="{404A5DF6-15CD-4C59-B424-C32300D5051D}" srcOrd="3" destOrd="0" presId="urn:microsoft.com/office/officeart/2005/8/layout/hierarchy1"/>
    <dgm:cxn modelId="{7F493E04-1FF7-4739-9A31-1F59FC9A05B5}" type="presParOf" srcId="{404A5DF6-15CD-4C59-B424-C32300D5051D}" destId="{C96AEF1C-9EFE-4D92-85BF-D5467628D1E4}" srcOrd="0" destOrd="0" presId="urn:microsoft.com/office/officeart/2005/8/layout/hierarchy1"/>
    <dgm:cxn modelId="{312D2378-7CF2-4DAD-BEEB-772B89F6CC8B}" type="presParOf" srcId="{C96AEF1C-9EFE-4D92-85BF-D5467628D1E4}" destId="{538AAB65-B4B0-4461-A2C5-760240770266}" srcOrd="0" destOrd="0" presId="urn:microsoft.com/office/officeart/2005/8/layout/hierarchy1"/>
    <dgm:cxn modelId="{91885D32-AAD0-4B78-A8AD-5A4B4BBD305F}" type="presParOf" srcId="{C96AEF1C-9EFE-4D92-85BF-D5467628D1E4}" destId="{C8483318-67BE-4AD3-966B-59179B569BE8}" srcOrd="1" destOrd="0" presId="urn:microsoft.com/office/officeart/2005/8/layout/hierarchy1"/>
    <dgm:cxn modelId="{803E23F0-CDE1-4328-A9B5-4802472A4E3F}" type="presParOf" srcId="{404A5DF6-15CD-4C59-B424-C32300D5051D}" destId="{0FF67C7A-BE84-444F-8612-ABDFEB078AEA}" srcOrd="1" destOrd="0" presId="urn:microsoft.com/office/officeart/2005/8/layout/hierarchy1"/>
    <dgm:cxn modelId="{2E094E40-9A2C-4253-8A71-3910496E14D4}" type="presParOf" srcId="{0FF67C7A-BE84-444F-8612-ABDFEB078AEA}" destId="{D7359D84-3173-4132-822F-025A7CDA13EB}" srcOrd="0" destOrd="0" presId="urn:microsoft.com/office/officeart/2005/8/layout/hierarchy1"/>
    <dgm:cxn modelId="{7FA21BEA-5C7C-4C92-82DA-19028583FB48}" type="presParOf" srcId="{0FF67C7A-BE84-444F-8612-ABDFEB078AEA}" destId="{27B5DA6D-9183-4CE1-9A88-81F5987CB0E2}" srcOrd="1" destOrd="0" presId="urn:microsoft.com/office/officeart/2005/8/layout/hierarchy1"/>
    <dgm:cxn modelId="{30383CD9-2162-4CCA-86B3-FF1F9F0A6AED}" type="presParOf" srcId="{27B5DA6D-9183-4CE1-9A88-81F5987CB0E2}" destId="{E15F1AEE-FF43-42A2-9F06-75FB410483AA}" srcOrd="0" destOrd="0" presId="urn:microsoft.com/office/officeart/2005/8/layout/hierarchy1"/>
    <dgm:cxn modelId="{851D6785-A5DD-4485-B135-B1ED555E5AB7}" type="presParOf" srcId="{E15F1AEE-FF43-42A2-9F06-75FB410483AA}" destId="{9BD6D38B-1482-43B9-863F-7A8544023678}" srcOrd="0" destOrd="0" presId="urn:microsoft.com/office/officeart/2005/8/layout/hierarchy1"/>
    <dgm:cxn modelId="{C9F586A8-3EEC-4745-9C80-3C8FBFB5FFE8}" type="presParOf" srcId="{E15F1AEE-FF43-42A2-9F06-75FB410483AA}" destId="{9B1F3D2A-78F9-496B-BB54-4B5A685E45FF}" srcOrd="1" destOrd="0" presId="urn:microsoft.com/office/officeart/2005/8/layout/hierarchy1"/>
    <dgm:cxn modelId="{3973378F-45A7-49C8-B3E3-6E00FFE14C41}" type="presParOf" srcId="{27B5DA6D-9183-4CE1-9A88-81F5987CB0E2}" destId="{F029F629-9AED-44A0-942C-3C8B89AF4F92}" srcOrd="1" destOrd="0" presId="urn:microsoft.com/office/officeart/2005/8/layout/hierarchy1"/>
    <dgm:cxn modelId="{D97C4516-A8DF-4444-9E59-72C63008F9A2}" type="presParOf" srcId="{0FF67C7A-BE84-444F-8612-ABDFEB078AEA}" destId="{06F0CED6-2958-4F15-BDC7-BF9D007F29FC}" srcOrd="2" destOrd="0" presId="urn:microsoft.com/office/officeart/2005/8/layout/hierarchy1"/>
    <dgm:cxn modelId="{790BAF0C-9911-4B1D-AF94-8C2D042F9D7A}" type="presParOf" srcId="{0FF67C7A-BE84-444F-8612-ABDFEB078AEA}" destId="{5C483BD9-9388-4F84-84E1-634D7BFB8979}" srcOrd="3" destOrd="0" presId="urn:microsoft.com/office/officeart/2005/8/layout/hierarchy1"/>
    <dgm:cxn modelId="{AD1341C1-9B05-4926-927F-DE25E95AECFC}" type="presParOf" srcId="{5C483BD9-9388-4F84-84E1-634D7BFB8979}" destId="{6418D13A-BA41-463F-BC69-08B44C6527FB}" srcOrd="0" destOrd="0" presId="urn:microsoft.com/office/officeart/2005/8/layout/hierarchy1"/>
    <dgm:cxn modelId="{82F8F632-E06C-4120-9C59-B0CEB12BC322}" type="presParOf" srcId="{6418D13A-BA41-463F-BC69-08B44C6527FB}" destId="{EDD0D689-586B-4634-BA09-B8AB148B5287}" srcOrd="0" destOrd="0" presId="urn:microsoft.com/office/officeart/2005/8/layout/hierarchy1"/>
    <dgm:cxn modelId="{616C631D-FFCC-4493-8273-7AF3394AED25}" type="presParOf" srcId="{6418D13A-BA41-463F-BC69-08B44C6527FB}" destId="{49D3BC47-4E81-4C99-863E-45DD98CB65CC}" srcOrd="1" destOrd="0" presId="urn:microsoft.com/office/officeart/2005/8/layout/hierarchy1"/>
    <dgm:cxn modelId="{84D694DA-1EFB-47BD-A8AF-8FDFBDADE6AB}" type="presParOf" srcId="{5C483BD9-9388-4F84-84E1-634D7BFB8979}" destId="{667566F5-F959-4732-A6BF-16E298A957C8}" srcOrd="1" destOrd="0" presId="urn:microsoft.com/office/officeart/2005/8/layout/hierarchy1"/>
    <dgm:cxn modelId="{D0FCA83D-CAE7-4FC0-8E0E-9EF79B3DAEF7}" type="presParOf" srcId="{93BC192A-ADE4-46D3-91D8-9CA268D5AC7C}" destId="{8E93882C-3FAD-4F2F-B4B8-A2C151DF00ED}" srcOrd="4" destOrd="0" presId="urn:microsoft.com/office/officeart/2005/8/layout/hierarchy1"/>
    <dgm:cxn modelId="{E7D796DB-5E16-4EF4-BC86-0DC90370F8C3}" type="presParOf" srcId="{93BC192A-ADE4-46D3-91D8-9CA268D5AC7C}" destId="{C65DF4A6-6F3B-4C62-AF42-634BE944185C}" srcOrd="5" destOrd="0" presId="urn:microsoft.com/office/officeart/2005/8/layout/hierarchy1"/>
    <dgm:cxn modelId="{B848734C-FC79-49E5-A5E0-73CAC01BE8BB}" type="presParOf" srcId="{C65DF4A6-6F3B-4C62-AF42-634BE944185C}" destId="{55870855-71DB-47E3-A50B-7B3AA4946D6D}" srcOrd="0" destOrd="0" presId="urn:microsoft.com/office/officeart/2005/8/layout/hierarchy1"/>
    <dgm:cxn modelId="{4DF1517F-682D-40C4-8F8F-ABB9F6B16955}" type="presParOf" srcId="{55870855-71DB-47E3-A50B-7B3AA4946D6D}" destId="{4FCF1594-E222-460C-B419-F362CD6AFF0B}" srcOrd="0" destOrd="0" presId="urn:microsoft.com/office/officeart/2005/8/layout/hierarchy1"/>
    <dgm:cxn modelId="{6E9A57C2-A89F-4247-AA19-1472D34A3AEB}" type="presParOf" srcId="{55870855-71DB-47E3-A50B-7B3AA4946D6D}" destId="{99B033BF-81E3-4BB4-A25C-D8B02A025608}" srcOrd="1" destOrd="0" presId="urn:microsoft.com/office/officeart/2005/8/layout/hierarchy1"/>
    <dgm:cxn modelId="{C03D464A-D874-4219-B559-B21193E998EA}" type="presParOf" srcId="{C65DF4A6-6F3B-4C62-AF42-634BE944185C}" destId="{759F72DE-8CE5-4813-990A-954364B4BD01}" srcOrd="1" destOrd="0" presId="urn:microsoft.com/office/officeart/2005/8/layout/hierarchy1"/>
    <dgm:cxn modelId="{EE4B0A3C-B331-41AD-B7A1-0950D383A531}" type="presParOf" srcId="{66EA073C-E057-4DEA-B749-092CE17F697A}" destId="{631BB41F-D4AD-43E5-9C23-A4DAE19D5D6F}" srcOrd="2" destOrd="0" presId="urn:microsoft.com/office/officeart/2005/8/layout/hierarchy1"/>
    <dgm:cxn modelId="{0F5D9D9C-97AD-4F2B-B497-2993DF9242EC}" type="presParOf" srcId="{66EA073C-E057-4DEA-B749-092CE17F697A}" destId="{8E85423C-32D9-4A96-B1F2-6217965F0B2C}" srcOrd="3" destOrd="0" presId="urn:microsoft.com/office/officeart/2005/8/layout/hierarchy1"/>
    <dgm:cxn modelId="{A35C700A-B787-4B07-AAC5-CEDA49366D37}" type="presParOf" srcId="{8E85423C-32D9-4A96-B1F2-6217965F0B2C}" destId="{C05A6E4B-920A-49DE-9B0B-90FB66644F77}" srcOrd="0" destOrd="0" presId="urn:microsoft.com/office/officeart/2005/8/layout/hierarchy1"/>
    <dgm:cxn modelId="{CAA318A3-937D-4C02-B9A3-F6C7D1ECAC29}" type="presParOf" srcId="{C05A6E4B-920A-49DE-9B0B-90FB66644F77}" destId="{D83096E1-7FE5-41F1-B937-99BC9FDA1600}" srcOrd="0" destOrd="0" presId="urn:microsoft.com/office/officeart/2005/8/layout/hierarchy1"/>
    <dgm:cxn modelId="{E7F96664-FEF2-4F34-8475-7B3F530787AF}" type="presParOf" srcId="{C05A6E4B-920A-49DE-9B0B-90FB66644F77}" destId="{655F5F92-D3D8-49E7-B58B-F219491BB2FA}" srcOrd="1" destOrd="0" presId="urn:microsoft.com/office/officeart/2005/8/layout/hierarchy1"/>
    <dgm:cxn modelId="{23330B49-6D93-400E-853A-2C435FB2801A}" type="presParOf" srcId="{8E85423C-32D9-4A96-B1F2-6217965F0B2C}" destId="{1DDD69F2-3F49-42C6-B34D-7B91EBD4F002}" srcOrd="1" destOrd="0" presId="urn:microsoft.com/office/officeart/2005/8/layout/hierarchy1"/>
    <dgm:cxn modelId="{E86D19E4-33A9-4F76-89AE-FCE4AA427F47}" type="presParOf" srcId="{1DDD69F2-3F49-42C6-B34D-7B91EBD4F002}" destId="{7CFE2ED2-07E3-4EDD-8092-D9CCA68254C6}" srcOrd="0" destOrd="0" presId="urn:microsoft.com/office/officeart/2005/8/layout/hierarchy1"/>
    <dgm:cxn modelId="{D40FD2C5-76DF-418E-83E8-62B11636ACB1}" type="presParOf" srcId="{1DDD69F2-3F49-42C6-B34D-7B91EBD4F002}" destId="{6115B80F-6529-43BC-89F6-C6D73249A562}" srcOrd="1" destOrd="0" presId="urn:microsoft.com/office/officeart/2005/8/layout/hierarchy1"/>
    <dgm:cxn modelId="{22E05AE8-3E07-4722-B4C5-1B9D6BC13899}" type="presParOf" srcId="{6115B80F-6529-43BC-89F6-C6D73249A562}" destId="{7224F830-E65B-4A0A-A1D8-957FE95DB3E7}" srcOrd="0" destOrd="0" presId="urn:microsoft.com/office/officeart/2005/8/layout/hierarchy1"/>
    <dgm:cxn modelId="{8E7ABAF0-9CCF-4A30-8016-7417C2572084}" type="presParOf" srcId="{7224F830-E65B-4A0A-A1D8-957FE95DB3E7}" destId="{E7A3B707-014B-490E-A8AA-F9B290E505C5}" srcOrd="0" destOrd="0" presId="urn:microsoft.com/office/officeart/2005/8/layout/hierarchy1"/>
    <dgm:cxn modelId="{76C3FBFA-35EE-42C7-B8F5-2C4A0103C4E4}" type="presParOf" srcId="{7224F830-E65B-4A0A-A1D8-957FE95DB3E7}" destId="{A26F2D35-BEAD-41DA-BDF2-C0685147E7CB}" srcOrd="1" destOrd="0" presId="urn:microsoft.com/office/officeart/2005/8/layout/hierarchy1"/>
    <dgm:cxn modelId="{DBC43A88-D60B-49D9-B9CD-9A6870913B62}" type="presParOf" srcId="{6115B80F-6529-43BC-89F6-C6D73249A562}" destId="{961C88AC-AC08-4B52-911B-655A6689D1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7992B-C76C-4C19-AC1A-A9433705818A}">
      <dsp:nvSpPr>
        <dsp:cNvPr id="0" name=""/>
        <dsp:cNvSpPr/>
      </dsp:nvSpPr>
      <dsp:spPr>
        <a:xfrm>
          <a:off x="0" y="0"/>
          <a:ext cx="8229600" cy="1223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C</a:t>
          </a:r>
          <a:r>
            <a:rPr lang="en-US" sz="2200" kern="1200" dirty="0" smtClean="0"/>
            <a:t>ommonly shortened to </a:t>
          </a:r>
          <a:r>
            <a:rPr lang="en-US" sz="2200" b="1" kern="1200" dirty="0" smtClean="0"/>
            <a:t>Visual F/X</a:t>
          </a:r>
          <a:r>
            <a:rPr lang="en-US" sz="2200" kern="1200" dirty="0" smtClean="0"/>
            <a:t> or </a:t>
          </a:r>
          <a:r>
            <a:rPr lang="en-US" sz="2200" b="1" kern="1200" dirty="0" smtClean="0"/>
            <a:t>VFX</a:t>
          </a:r>
          <a:endParaRPr lang="cs-CZ" sz="2200" b="0" kern="1200" dirty="0"/>
        </a:p>
      </dsp:txBody>
      <dsp:txXfrm>
        <a:off x="59709" y="59709"/>
        <a:ext cx="8110182" cy="1103733"/>
      </dsp:txXfrm>
    </dsp:sp>
    <dsp:sp modelId="{9522D849-6D3E-47BB-B037-A7BA829DCC9F}">
      <dsp:nvSpPr>
        <dsp:cNvPr id="0" name=""/>
        <dsp:cNvSpPr/>
      </dsp:nvSpPr>
      <dsp:spPr>
        <a:xfrm>
          <a:off x="0" y="1286192"/>
          <a:ext cx="8229600" cy="1175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</a:t>
          </a:r>
          <a:r>
            <a:rPr lang="en-US" sz="2200" kern="1200" dirty="0" smtClean="0"/>
            <a:t>arious processes by which imagery is created and/or manipulated outside the context of a live action shoot</a:t>
          </a:r>
          <a:endParaRPr lang="cs-CZ" sz="2200" kern="1200" dirty="0"/>
        </a:p>
      </dsp:txBody>
      <dsp:txXfrm>
        <a:off x="57376" y="1343568"/>
        <a:ext cx="8114848" cy="1060604"/>
      </dsp:txXfrm>
    </dsp:sp>
    <dsp:sp modelId="{0161B858-66A1-4A3D-A9D8-C09AC5AF5C77}">
      <dsp:nvSpPr>
        <dsp:cNvPr id="0" name=""/>
        <dsp:cNvSpPr/>
      </dsp:nvSpPr>
      <dsp:spPr>
        <a:xfrm>
          <a:off x="0" y="2638996"/>
          <a:ext cx="8229600" cy="11992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I</a:t>
          </a:r>
          <a:r>
            <a:rPr lang="en-US" sz="2200" kern="1200" dirty="0" smtClean="0"/>
            <a:t>nvolve the integration of live-action footage and</a:t>
          </a:r>
          <a:r>
            <a:rPr lang="cs-CZ" sz="2200" kern="1200" dirty="0" smtClean="0"/>
            <a:t> </a:t>
          </a:r>
          <a:r>
            <a:rPr lang="en-US" sz="2200" kern="1200" dirty="0" smtClean="0"/>
            <a:t>generated imagery to create</a:t>
          </a:r>
          <a:r>
            <a:rPr lang="cs-CZ" sz="2200" kern="1200" dirty="0" smtClean="0"/>
            <a:t> </a:t>
          </a:r>
          <a:r>
            <a:rPr lang="en-US" sz="2200" kern="1200" dirty="0" smtClean="0"/>
            <a:t>environments which look realistic, but would be dangerous, costly, or simply impossible to capture on film</a:t>
          </a:r>
          <a:endParaRPr lang="cs-CZ" sz="2200" kern="1200" dirty="0"/>
        </a:p>
      </dsp:txBody>
      <dsp:txXfrm>
        <a:off x="58543" y="2697539"/>
        <a:ext cx="8112514" cy="1082167"/>
      </dsp:txXfrm>
    </dsp:sp>
    <dsp:sp modelId="{465B5CA2-1829-4676-8112-A4435E9C7B41}">
      <dsp:nvSpPr>
        <dsp:cNvPr id="0" name=""/>
        <dsp:cNvSpPr/>
      </dsp:nvSpPr>
      <dsp:spPr>
        <a:xfrm>
          <a:off x="0" y="3921005"/>
          <a:ext cx="8229600" cy="11195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U</a:t>
          </a:r>
          <a:r>
            <a:rPr lang="en-US" sz="2200" kern="1200" dirty="0" smtClean="0"/>
            <a:t>sing </a:t>
          </a:r>
          <a:r>
            <a:rPr lang="cs-CZ" sz="2200" kern="1200" dirty="0" smtClean="0"/>
            <a:t>computer generated imaginery</a:t>
          </a:r>
          <a:r>
            <a:rPr lang="en-US" sz="2200" kern="1200" dirty="0" smtClean="0"/>
            <a:t> (</a:t>
          </a:r>
          <a:r>
            <a:rPr lang="en-US" sz="2200" b="1" kern="1200" dirty="0" smtClean="0"/>
            <a:t>CGI</a:t>
          </a:r>
          <a:r>
            <a:rPr lang="en-US" sz="2200" kern="1200" dirty="0" smtClean="0"/>
            <a:t>) have become increasingly common in big-budget films</a:t>
          </a:r>
          <a:endParaRPr lang="cs-CZ" sz="2200" kern="1200" dirty="0"/>
        </a:p>
      </dsp:txBody>
      <dsp:txXfrm>
        <a:off x="54652" y="3975657"/>
        <a:ext cx="8120296" cy="101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E2ED2-07E3-4EDD-8092-D9CCA68254C6}">
      <dsp:nvSpPr>
        <dsp:cNvPr id="0" name=""/>
        <dsp:cNvSpPr/>
      </dsp:nvSpPr>
      <dsp:spPr>
        <a:xfrm>
          <a:off x="6954513" y="2481560"/>
          <a:ext cx="91440" cy="339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BB41F-D4AD-43E5-9C23-A4DAE19D5D6F}">
      <dsp:nvSpPr>
        <dsp:cNvPr id="0" name=""/>
        <dsp:cNvSpPr/>
      </dsp:nvSpPr>
      <dsp:spPr>
        <a:xfrm>
          <a:off x="5218341" y="1401734"/>
          <a:ext cx="1781891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1781891" y="231159"/>
              </a:lnTo>
              <a:lnTo>
                <a:pt x="1781891" y="339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3882C-3FAD-4F2F-B4B8-A2C151DF00ED}">
      <dsp:nvSpPr>
        <dsp:cNvPr id="0" name=""/>
        <dsp:cNvSpPr/>
      </dsp:nvSpPr>
      <dsp:spPr>
        <a:xfrm>
          <a:off x="3436450" y="2481560"/>
          <a:ext cx="2138269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2138269" y="231159"/>
              </a:lnTo>
              <a:lnTo>
                <a:pt x="2138269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0CED6-2958-4F15-BDC7-BF9D007F29FC}">
      <dsp:nvSpPr>
        <dsp:cNvPr id="0" name=""/>
        <dsp:cNvSpPr/>
      </dsp:nvSpPr>
      <dsp:spPr>
        <a:xfrm>
          <a:off x="4149207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712756" y="231159"/>
              </a:lnTo>
              <a:lnTo>
                <a:pt x="712756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59D84-3173-4132-822F-025A7CDA13EB}">
      <dsp:nvSpPr>
        <dsp:cNvPr id="0" name=""/>
        <dsp:cNvSpPr/>
      </dsp:nvSpPr>
      <dsp:spPr>
        <a:xfrm>
          <a:off x="3436450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712756" y="0"/>
              </a:moveTo>
              <a:lnTo>
                <a:pt x="712756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AC0E-F5C7-4324-B6C6-88E280093D4E}">
      <dsp:nvSpPr>
        <dsp:cNvPr id="0" name=""/>
        <dsp:cNvSpPr/>
      </dsp:nvSpPr>
      <dsp:spPr>
        <a:xfrm>
          <a:off x="3436450" y="2481560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712756" y="231159"/>
              </a:lnTo>
              <a:lnTo>
                <a:pt x="712756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0EAC-F82F-4C61-8A6A-E5A1AFC1029A}">
      <dsp:nvSpPr>
        <dsp:cNvPr id="0" name=""/>
        <dsp:cNvSpPr/>
      </dsp:nvSpPr>
      <dsp:spPr>
        <a:xfrm>
          <a:off x="1298181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59"/>
              </a:lnTo>
              <a:lnTo>
                <a:pt x="712756" y="231159"/>
              </a:lnTo>
              <a:lnTo>
                <a:pt x="712756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59ADE-BC4B-42D4-8D3A-6D94515C38B6}">
      <dsp:nvSpPr>
        <dsp:cNvPr id="0" name=""/>
        <dsp:cNvSpPr/>
      </dsp:nvSpPr>
      <dsp:spPr>
        <a:xfrm>
          <a:off x="585424" y="3561386"/>
          <a:ext cx="712756" cy="339207"/>
        </a:xfrm>
        <a:custGeom>
          <a:avLst/>
          <a:gdLst/>
          <a:ahLst/>
          <a:cxnLst/>
          <a:rect l="0" t="0" r="0" b="0"/>
          <a:pathLst>
            <a:path>
              <a:moveTo>
                <a:pt x="712756" y="0"/>
              </a:moveTo>
              <a:lnTo>
                <a:pt x="712756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49272-27EC-4F80-B0D1-1E03C288DC8D}">
      <dsp:nvSpPr>
        <dsp:cNvPr id="0" name=""/>
        <dsp:cNvSpPr/>
      </dsp:nvSpPr>
      <dsp:spPr>
        <a:xfrm>
          <a:off x="1298181" y="2481560"/>
          <a:ext cx="2138269" cy="339207"/>
        </a:xfrm>
        <a:custGeom>
          <a:avLst/>
          <a:gdLst/>
          <a:ahLst/>
          <a:cxnLst/>
          <a:rect l="0" t="0" r="0" b="0"/>
          <a:pathLst>
            <a:path>
              <a:moveTo>
                <a:pt x="2138269" y="0"/>
              </a:moveTo>
              <a:lnTo>
                <a:pt x="2138269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C007D-A524-4290-8B9D-002EB23216FE}">
      <dsp:nvSpPr>
        <dsp:cNvPr id="0" name=""/>
        <dsp:cNvSpPr/>
      </dsp:nvSpPr>
      <dsp:spPr>
        <a:xfrm>
          <a:off x="3436450" y="1401734"/>
          <a:ext cx="1781891" cy="339207"/>
        </a:xfrm>
        <a:custGeom>
          <a:avLst/>
          <a:gdLst/>
          <a:ahLst/>
          <a:cxnLst/>
          <a:rect l="0" t="0" r="0" b="0"/>
          <a:pathLst>
            <a:path>
              <a:moveTo>
                <a:pt x="1781891" y="0"/>
              </a:moveTo>
              <a:lnTo>
                <a:pt x="1781891" y="231159"/>
              </a:lnTo>
              <a:lnTo>
                <a:pt x="0" y="231159"/>
              </a:lnTo>
              <a:lnTo>
                <a:pt x="0" y="339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8AE36-FA25-46B9-A9C1-294DD156E863}">
      <dsp:nvSpPr>
        <dsp:cNvPr id="0" name=""/>
        <dsp:cNvSpPr/>
      </dsp:nvSpPr>
      <dsp:spPr>
        <a:xfrm>
          <a:off x="4635177" y="661115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F1516-EEA1-42A4-83E7-041CE81A2E89}">
      <dsp:nvSpPr>
        <dsp:cNvPr id="0" name=""/>
        <dsp:cNvSpPr/>
      </dsp:nvSpPr>
      <dsp:spPr>
        <a:xfrm>
          <a:off x="4764769" y="784227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Prezentace</a:t>
          </a:r>
          <a:endParaRPr lang="en-US" sz="1400" kern="1200" dirty="0"/>
        </a:p>
      </dsp:txBody>
      <dsp:txXfrm>
        <a:off x="4786461" y="805919"/>
        <a:ext cx="1122944" cy="697234"/>
      </dsp:txXfrm>
    </dsp:sp>
    <dsp:sp modelId="{76BA0683-19EB-413D-8111-FF6828CDB117}">
      <dsp:nvSpPr>
        <dsp:cNvPr id="0" name=""/>
        <dsp:cNvSpPr/>
      </dsp:nvSpPr>
      <dsp:spPr>
        <a:xfrm>
          <a:off x="2853286" y="1740941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B718D-D32B-4189-8AD8-DEBA9B036059}">
      <dsp:nvSpPr>
        <dsp:cNvPr id="0" name=""/>
        <dsp:cNvSpPr/>
      </dsp:nvSpPr>
      <dsp:spPr>
        <a:xfrm>
          <a:off x="2982878" y="1864053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Snímek</a:t>
          </a:r>
          <a:endParaRPr lang="en-US" sz="1400" kern="1200" dirty="0"/>
        </a:p>
      </dsp:txBody>
      <dsp:txXfrm>
        <a:off x="3004570" y="1885745"/>
        <a:ext cx="1122944" cy="697234"/>
      </dsp:txXfrm>
    </dsp:sp>
    <dsp:sp modelId="{898DF2B1-C869-4533-BDAF-2C1901FF24B1}">
      <dsp:nvSpPr>
        <dsp:cNvPr id="0" name=""/>
        <dsp:cNvSpPr/>
      </dsp:nvSpPr>
      <dsp:spPr>
        <a:xfrm>
          <a:off x="715016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3C8C1-9DC3-47C4-9AC0-EC7476447EC4}">
      <dsp:nvSpPr>
        <dsp:cNvPr id="0" name=""/>
        <dsp:cNvSpPr/>
      </dsp:nvSpPr>
      <dsp:spPr>
        <a:xfrm>
          <a:off x="844608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Text</a:t>
          </a:r>
          <a:endParaRPr lang="en-US" sz="1400" kern="1200" dirty="0"/>
        </a:p>
      </dsp:txBody>
      <dsp:txXfrm>
        <a:off x="866300" y="2965571"/>
        <a:ext cx="1122944" cy="697234"/>
      </dsp:txXfrm>
    </dsp:sp>
    <dsp:sp modelId="{B701FDA0-150A-4040-9BB9-A7A48DDF2EA4}">
      <dsp:nvSpPr>
        <dsp:cNvPr id="0" name=""/>
        <dsp:cNvSpPr/>
      </dsp:nvSpPr>
      <dsp:spPr>
        <a:xfrm>
          <a:off x="2260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0A3F8-C089-4733-87D4-419198E7260E}">
      <dsp:nvSpPr>
        <dsp:cNvPr id="0" name=""/>
        <dsp:cNvSpPr/>
      </dsp:nvSpPr>
      <dsp:spPr>
        <a:xfrm>
          <a:off x="131852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Prostý text</a:t>
          </a:r>
          <a:endParaRPr lang="en-US" sz="1400" kern="1200" dirty="0"/>
        </a:p>
      </dsp:txBody>
      <dsp:txXfrm>
        <a:off x="153544" y="4045397"/>
        <a:ext cx="1122944" cy="697234"/>
      </dsp:txXfrm>
    </dsp:sp>
    <dsp:sp modelId="{7A56F54D-DE08-4C68-8B5C-C06520AE30E4}">
      <dsp:nvSpPr>
        <dsp:cNvPr id="0" name=""/>
        <dsp:cNvSpPr/>
      </dsp:nvSpPr>
      <dsp:spPr>
        <a:xfrm>
          <a:off x="1427773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B54E2-40A1-46ED-8C7E-28A53B3AD4C9}">
      <dsp:nvSpPr>
        <dsp:cNvPr id="0" name=""/>
        <dsp:cNvSpPr/>
      </dsp:nvSpPr>
      <dsp:spPr>
        <a:xfrm>
          <a:off x="1557365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Wordart</a:t>
          </a:r>
          <a:r>
            <a:rPr lang="cs-CZ" sz="1400" kern="1200" dirty="0" smtClean="0"/>
            <a:t>/Písmo-malba</a:t>
          </a:r>
          <a:endParaRPr lang="en-US" sz="1400" kern="1200" dirty="0"/>
        </a:p>
      </dsp:txBody>
      <dsp:txXfrm>
        <a:off x="1579057" y="4045397"/>
        <a:ext cx="1122944" cy="697234"/>
      </dsp:txXfrm>
    </dsp:sp>
    <dsp:sp modelId="{538AAB65-B4B0-4461-A2C5-760240770266}">
      <dsp:nvSpPr>
        <dsp:cNvPr id="0" name=""/>
        <dsp:cNvSpPr/>
      </dsp:nvSpPr>
      <dsp:spPr>
        <a:xfrm>
          <a:off x="3566042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3318-67BE-4AD3-966B-59179B569BE8}">
      <dsp:nvSpPr>
        <dsp:cNvPr id="0" name=""/>
        <dsp:cNvSpPr/>
      </dsp:nvSpPr>
      <dsp:spPr>
        <a:xfrm>
          <a:off x="3695634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Grafický objekt</a:t>
          </a:r>
          <a:endParaRPr lang="en-US" sz="1400" kern="1200" dirty="0"/>
        </a:p>
      </dsp:txBody>
      <dsp:txXfrm>
        <a:off x="3717326" y="2965571"/>
        <a:ext cx="1122944" cy="697234"/>
      </dsp:txXfrm>
    </dsp:sp>
    <dsp:sp modelId="{9BD6D38B-1482-43B9-863F-7A8544023678}">
      <dsp:nvSpPr>
        <dsp:cNvPr id="0" name=""/>
        <dsp:cNvSpPr/>
      </dsp:nvSpPr>
      <dsp:spPr>
        <a:xfrm>
          <a:off x="2853286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F3D2A-78F9-496B-BB54-4B5A685E45FF}">
      <dsp:nvSpPr>
        <dsp:cNvPr id="0" name=""/>
        <dsp:cNvSpPr/>
      </dsp:nvSpPr>
      <dsp:spPr>
        <a:xfrm>
          <a:off x="2982878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Obrázky, Klipy</a:t>
          </a:r>
          <a:endParaRPr lang="en-US" sz="1400" kern="1200" dirty="0"/>
        </a:p>
      </dsp:txBody>
      <dsp:txXfrm>
        <a:off x="3004570" y="4045397"/>
        <a:ext cx="1122944" cy="697234"/>
      </dsp:txXfrm>
    </dsp:sp>
    <dsp:sp modelId="{EDD0D689-586B-4634-BA09-B8AB148B5287}">
      <dsp:nvSpPr>
        <dsp:cNvPr id="0" name=""/>
        <dsp:cNvSpPr/>
      </dsp:nvSpPr>
      <dsp:spPr>
        <a:xfrm>
          <a:off x="4278799" y="3900593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3BC47-4E81-4C99-863E-45DD98CB65CC}">
      <dsp:nvSpPr>
        <dsp:cNvPr id="0" name=""/>
        <dsp:cNvSpPr/>
      </dsp:nvSpPr>
      <dsp:spPr>
        <a:xfrm>
          <a:off x="4408391" y="4023705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Grafy</a:t>
          </a:r>
          <a:endParaRPr lang="en-US" sz="1400" kern="1200" dirty="0"/>
        </a:p>
      </dsp:txBody>
      <dsp:txXfrm>
        <a:off x="4430083" y="4045397"/>
        <a:ext cx="1122944" cy="697234"/>
      </dsp:txXfrm>
    </dsp:sp>
    <dsp:sp modelId="{4FCF1594-E222-460C-B419-F362CD6AFF0B}">
      <dsp:nvSpPr>
        <dsp:cNvPr id="0" name=""/>
        <dsp:cNvSpPr/>
      </dsp:nvSpPr>
      <dsp:spPr>
        <a:xfrm>
          <a:off x="4991555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033BF-81E3-4BB4-A25C-D8B02A025608}">
      <dsp:nvSpPr>
        <dsp:cNvPr id="0" name=""/>
        <dsp:cNvSpPr/>
      </dsp:nvSpPr>
      <dsp:spPr>
        <a:xfrm>
          <a:off x="5121147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Tabulky</a:t>
          </a:r>
          <a:endParaRPr lang="en-US" sz="1400" kern="1200" dirty="0"/>
        </a:p>
      </dsp:txBody>
      <dsp:txXfrm>
        <a:off x="5142839" y="2965571"/>
        <a:ext cx="1122944" cy="697234"/>
      </dsp:txXfrm>
    </dsp:sp>
    <dsp:sp modelId="{D83096E1-7FE5-41F1-B937-99BC9FDA1600}">
      <dsp:nvSpPr>
        <dsp:cNvPr id="0" name=""/>
        <dsp:cNvSpPr/>
      </dsp:nvSpPr>
      <dsp:spPr>
        <a:xfrm>
          <a:off x="6417068" y="1740941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F5F92-D3D8-49E7-B58B-F219491BB2FA}">
      <dsp:nvSpPr>
        <dsp:cNvPr id="0" name=""/>
        <dsp:cNvSpPr/>
      </dsp:nvSpPr>
      <dsp:spPr>
        <a:xfrm>
          <a:off x="6546660" y="1864053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…Snímek</a:t>
          </a:r>
          <a:endParaRPr lang="en-US" sz="1400" kern="1200" dirty="0"/>
        </a:p>
      </dsp:txBody>
      <dsp:txXfrm>
        <a:off x="6568352" y="1885745"/>
        <a:ext cx="1122944" cy="697234"/>
      </dsp:txXfrm>
    </dsp:sp>
    <dsp:sp modelId="{E7A3B707-014B-490E-A8AA-F9B290E505C5}">
      <dsp:nvSpPr>
        <dsp:cNvPr id="0" name=""/>
        <dsp:cNvSpPr/>
      </dsp:nvSpPr>
      <dsp:spPr>
        <a:xfrm>
          <a:off x="6417068" y="2820767"/>
          <a:ext cx="1166328" cy="740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F2D35-BEAD-41DA-BDF2-C0685147E7CB}">
      <dsp:nvSpPr>
        <dsp:cNvPr id="0" name=""/>
        <dsp:cNvSpPr/>
      </dsp:nvSpPr>
      <dsp:spPr>
        <a:xfrm>
          <a:off x="6546660" y="2943879"/>
          <a:ext cx="1166328" cy="74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Audio/</a:t>
          </a:r>
          <a:br>
            <a:rPr lang="cs-CZ" sz="1400" kern="1200" dirty="0" smtClean="0"/>
          </a:br>
          <a:r>
            <a:rPr lang="cs-CZ" sz="1400" kern="1200" dirty="0" smtClean="0"/>
            <a:t>video aj.</a:t>
          </a:r>
          <a:endParaRPr lang="en-US" sz="1400" kern="1200" dirty="0"/>
        </a:p>
      </dsp:txBody>
      <dsp:txXfrm>
        <a:off x="6568352" y="2965571"/>
        <a:ext cx="1122944" cy="69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F36F95-25A0-4A9F-A1A4-D4A6B8201D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1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8C0FEF-FCE2-4355-8265-63EA41AD34E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6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DC47C-3D62-4169-9910-997199FE6AF6}" type="slidenum">
              <a:rPr lang="cs-CZ"/>
              <a:pPr/>
              <a:t>1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202FA-398B-43E0-9A89-B32913DA640D}" type="slidenum">
              <a:rPr lang="cs-CZ"/>
              <a:pPr/>
              <a:t>18</a:t>
            </a:fld>
            <a:endParaRPr lang="cs-CZ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21FE5-835A-4FD0-ADA6-990C4092FF74}" type="slidenum">
              <a:rPr lang="cs-CZ"/>
              <a:pPr/>
              <a:t>19</a:t>
            </a:fld>
            <a:endParaRPr lang="cs-CZ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A680B-11EF-41A3-AFA0-755548BF75FF}" type="slidenum">
              <a:rPr lang="cs-CZ"/>
              <a:pPr/>
              <a:t>20</a:t>
            </a:fld>
            <a:endParaRPr lang="cs-CZ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BD5C2-CE41-496B-B215-80082FEF04F9}" type="slidenum">
              <a:rPr lang="cs-CZ"/>
              <a:pPr/>
              <a:t>21</a:t>
            </a:fld>
            <a:endParaRPr lang="cs-CZ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7CD8-7B9C-4E86-9E0A-FA4EC1EB391F}" type="slidenum">
              <a:rPr lang="cs-CZ"/>
              <a:pPr/>
              <a:t>23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2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1400F-136C-4F75-812F-0AC190B2DA54}" type="slidenum">
              <a:rPr lang="cs-CZ"/>
              <a:pPr/>
              <a:t>26</a:t>
            </a:fld>
            <a:endParaRPr 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6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01BAF-38AC-4C6A-B79B-63EFE2B22C13}" type="slidenum">
              <a:rPr lang="cs-CZ"/>
              <a:pPr/>
              <a:t>2</a:t>
            </a:fld>
            <a:endParaRPr 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342E8-41EE-494E-8E62-B38F432E5901}" type="slidenum">
              <a:rPr lang="cs-CZ"/>
              <a:pPr/>
              <a:t>3</a:t>
            </a:fld>
            <a:endParaRPr lang="cs-CZ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6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12F52-3F7E-4581-80B5-BF542383C699}" type="slidenum">
              <a:rPr lang="cs-CZ"/>
              <a:pPr/>
              <a:t>8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09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6FE8D-83FC-4E82-B49D-C586F4B6291D}" type="slidenum">
              <a:rPr lang="cs-CZ"/>
              <a:pPr/>
              <a:t>11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Vodítko  -- pravé tlačítko pro místní nabídku, jeli</a:t>
            </a:r>
            <a:r>
              <a:rPr lang="cs-CZ" baseline="0" dirty="0" smtClean="0"/>
              <a:t> </a:t>
            </a:r>
            <a:r>
              <a:rPr lang="cs-CZ" baseline="0" smtClean="0"/>
              <a:t>grafický objekt!!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2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80B9D-1594-4AAA-B4B8-A72F0F9D06A1}" type="slidenum">
              <a:rPr lang="cs-CZ"/>
              <a:pPr/>
              <a:t>12</a:t>
            </a:fld>
            <a:endParaRPr 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Odstartovat snímek s prostředím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C3821-74E4-43AE-BC31-B3479081FB18}" type="slidenum">
              <a:rPr lang="cs-CZ"/>
              <a:pPr/>
              <a:t>13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79765-45B1-401D-919A-ADDDFEAF32E6}" type="slidenum">
              <a:rPr lang="cs-CZ"/>
              <a:pPr/>
              <a:t>14</a:t>
            </a:fld>
            <a:endParaRPr lang="cs-CZ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6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0FEF-FCE2-4355-8265-63EA41AD34E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6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807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80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80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80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80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80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Projektování  informačních systémů</a:t>
            </a:r>
          </a:p>
        </p:txBody>
      </p:sp>
      <p:sp>
        <p:nvSpPr>
          <p:cNvPr id="880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/>
              <a:t>Ing.Dominik Vymětal, DrSc</a:t>
            </a:r>
          </a:p>
          <a:p>
            <a:r>
              <a:rPr lang="cs-CZ"/>
              <a:t>Vedoucí KI</a:t>
            </a:r>
          </a:p>
          <a:p>
            <a:r>
              <a:rPr lang="cs-CZ"/>
              <a:t>vymetal@opf.slu.cz</a:t>
            </a:r>
          </a:p>
          <a:p>
            <a:r>
              <a:rPr lang="cs-CZ"/>
              <a:t>Konzultace středy 13:00-15:00</a:t>
            </a:r>
          </a:p>
        </p:txBody>
      </p:sp>
      <p:sp>
        <p:nvSpPr>
          <p:cNvPr id="88088" name="Rectangle 2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37AD66-6730-4751-805A-D41FA1FFCFA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88089" name="Rectangle 25"/>
          <p:cNvSpPr>
            <a:spLocks noGrp="1" noChangeArrowheads="1"/>
          </p:cNvSpPr>
          <p:nvPr>
            <p:ph type="ftr" sz="quarter" idx="3"/>
          </p:nvPr>
        </p:nvSpPr>
        <p:spPr>
          <a:xfrm>
            <a:off x="323850" y="6248400"/>
            <a:ext cx="56959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A782D-61FF-4B5A-85BF-6AED14FD6D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07A36-AD14-4A45-935C-9B9714CEC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666174-1C86-4FAE-937D-99906BA0306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8913" y="6248400"/>
            <a:ext cx="39505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B9652-C43D-4CC2-8AC6-1AF4E02B2F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E293-EA53-4D4B-AD50-7AC36433C4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B4D5-AB34-4B08-9B82-F76F1A825B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7C91-5591-48F1-8D44-0626467290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9084-3EC0-450B-9465-F71E8F16DE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3C94-39A9-41AF-92C1-1021A0B2C0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E2A7-AF36-4281-8FB8-5B93B5E992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076E-61D6-4290-A5F4-F48ABC6754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70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70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70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ZS 2013_14 Informatika pro ekonomy I</a:t>
            </a:r>
            <a:endParaRPr lang="cs-CZ"/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BD17C8-DC5B-4EA9-8841-46A48F42BB95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push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81075"/>
            <a:ext cx="7340600" cy="1408113"/>
          </a:xfrm>
        </p:spPr>
        <p:txBody>
          <a:bodyPr/>
          <a:lstStyle/>
          <a:p>
            <a:r>
              <a:rPr lang="cs-CZ" sz="4300" b="1" dirty="0" smtClean="0">
                <a:solidFill>
                  <a:srgbClr val="000000"/>
                </a:solidFill>
                <a:effectLst/>
              </a:rPr>
              <a:t>Informatika pro ekonomy I</a:t>
            </a:r>
            <a:br>
              <a:rPr lang="cs-CZ" sz="4300" b="1" dirty="0" smtClean="0">
                <a:solidFill>
                  <a:srgbClr val="000000"/>
                </a:solidFill>
                <a:effectLst/>
              </a:rPr>
            </a:br>
            <a:r>
              <a:rPr lang="cs-CZ" sz="3200" dirty="0" smtClean="0">
                <a:solidFill>
                  <a:srgbClr val="000000"/>
                </a:solidFill>
                <a:effectLst/>
              </a:rPr>
              <a:t>Prezentace</a:t>
            </a:r>
            <a:endParaRPr lang="cs-CZ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069258" y="3573016"/>
            <a:ext cx="6959126" cy="1966914"/>
          </a:xfrm>
          <a:prstGeom prst="rect">
            <a:avLst/>
          </a:prstGeom>
        </p:spPr>
        <p:txBody>
          <a:bodyPr/>
          <a:lstStyle>
            <a:lvl1pPr marL="341313" indent="-341313" algn="l" defTabSz="449263" rtl="0" fontAlgn="base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fontAlgn="base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–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cs-CZ" kern="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cs-CZ" kern="0" dirty="0" smtClean="0">
                <a:solidFill>
                  <a:srgbClr val="000000"/>
                </a:solidFill>
              </a:rPr>
              <a:t>Doc. Mgr. Petr Suchánek, Ph.D.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kern="0" dirty="0" smtClean="0">
                <a:solidFill>
                  <a:srgbClr val="000000"/>
                </a:solidFill>
              </a:rPr>
              <a:t>vedoucí Katedry informatiky a matematiky</a:t>
            </a:r>
          </a:p>
          <a:p>
            <a:pPr marL="0" indent="0" algn="ctr">
              <a:lnSpc>
                <a:spcPct val="80000"/>
              </a:lnSpc>
              <a:spcBef>
                <a:spcPts val="2400"/>
              </a:spcBef>
              <a:buNone/>
            </a:pPr>
            <a:r>
              <a:rPr lang="cs-CZ" kern="0" dirty="0" err="1" smtClean="0">
                <a:solidFill>
                  <a:srgbClr val="000000"/>
                </a:solidFill>
              </a:rPr>
              <a:t>suchanek</a:t>
            </a:r>
            <a:r>
              <a:rPr lang="en-US" kern="0" dirty="0" smtClean="0">
                <a:solidFill>
                  <a:srgbClr val="000000"/>
                </a:solidFill>
              </a:rPr>
              <a:t>@</a:t>
            </a:r>
            <a:r>
              <a:rPr lang="cs-CZ" kern="0" dirty="0" smtClean="0">
                <a:solidFill>
                  <a:srgbClr val="000000"/>
                </a:solidFill>
              </a:rPr>
              <a:t>opf.slu.cz</a:t>
            </a:r>
          </a:p>
          <a:p>
            <a:pPr algn="ctr">
              <a:lnSpc>
                <a:spcPct val="80000"/>
              </a:lnSpc>
            </a:pPr>
            <a:r>
              <a:rPr lang="cs-CZ" sz="2400" kern="0" dirty="0" smtClean="0">
                <a:solidFill>
                  <a:srgbClr val="000000"/>
                </a:solidFill>
              </a:rPr>
              <a:t/>
            </a:r>
            <a:br>
              <a:rPr lang="cs-CZ" sz="2400" kern="0" dirty="0" smtClean="0">
                <a:solidFill>
                  <a:srgbClr val="000000"/>
                </a:solidFill>
              </a:rPr>
            </a:br>
            <a:r>
              <a:rPr lang="cs-CZ" sz="2400" kern="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endParaRPr lang="cs-CZ" sz="2400" kern="0" dirty="0" smtClean="0"/>
          </a:p>
          <a:p>
            <a:pPr algn="ctr">
              <a:lnSpc>
                <a:spcPct val="80000"/>
              </a:lnSpc>
            </a:pPr>
            <a:endParaRPr lang="cs-CZ" kern="0" dirty="0" smtClean="0"/>
          </a:p>
          <a:p>
            <a:pPr algn="ctr">
              <a:lnSpc>
                <a:spcPct val="80000"/>
              </a:lnSpc>
            </a:pPr>
            <a:endParaRPr lang="cs-CZ" kern="0" dirty="0" smtClean="0"/>
          </a:p>
          <a:p>
            <a:pPr algn="ctr">
              <a:lnSpc>
                <a:spcPct val="80000"/>
              </a:lnSpc>
            </a:pPr>
            <a:endParaRPr lang="cs-CZ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Struktura prezentace obecně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0746740"/>
              </p:ext>
            </p:extLst>
          </p:nvPr>
        </p:nvGraphicFramePr>
        <p:xfrm>
          <a:off x="674370" y="1120140"/>
          <a:ext cx="771525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34121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2575"/>
            <a:ext cx="8229600" cy="1143000"/>
          </a:xfrm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Další základní pojmy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85334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Předloha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Je šablona, která řídí základní rozvržení a úpravu </a:t>
            </a:r>
            <a:r>
              <a:rPr lang="cs-CZ" sz="2400" dirty="0" smtClean="0">
                <a:solidFill>
                  <a:srgbClr val="000000"/>
                </a:solidFill>
              </a:rPr>
              <a:t>snímku </a:t>
            </a:r>
          </a:p>
          <a:p>
            <a:pPr lvl="2">
              <a:buClrTx/>
            </a:pPr>
            <a:r>
              <a:rPr lang="cs-CZ" sz="2000" dirty="0" smtClean="0">
                <a:solidFill>
                  <a:srgbClr val="000000"/>
                </a:solidFill>
              </a:rPr>
              <a:t>(Na šabloně jsou možné i animace)</a:t>
            </a:r>
            <a:endParaRPr lang="cs-CZ" sz="2000" dirty="0">
              <a:solidFill>
                <a:srgbClr val="000000"/>
              </a:solidFill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Předlohy: MS Office, WEB on line, vlastní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Rozložení textu a obsahu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Je určeno při tvorbě jednotlivého </a:t>
            </a:r>
            <a:r>
              <a:rPr lang="cs-CZ" sz="2400" dirty="0" smtClean="0">
                <a:solidFill>
                  <a:srgbClr val="000000"/>
                </a:solidFill>
              </a:rPr>
              <a:t>snímku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Pro tato rozložení existují standardní šablony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Pravítko a vodítka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Vodítko a mřížka pomáhají při zarovnávání objektů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 Pravítko slouží k lepšímu určení polohy ve snímku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Program PowerPoint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Spuštění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</a:rPr>
              <a:t>S pomocí tlačítka START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</a:rPr>
              <a:t>Poklepáním na zástupce na ploše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</a:rPr>
              <a:t>Poklepáním na soubor *.</a:t>
            </a:r>
            <a:r>
              <a:rPr lang="cs-CZ" dirty="0" err="1" smtClean="0">
                <a:solidFill>
                  <a:srgbClr val="000000"/>
                </a:solidFill>
              </a:rPr>
              <a:t>pptx</a:t>
            </a:r>
            <a:endParaRPr lang="cs-CZ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rgbClr val="000000"/>
                </a:solidFill>
              </a:rPr>
              <a:t>Z nabídky START – spustit </a:t>
            </a:r>
            <a:endParaRPr lang="cs-CZ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Práce s textem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677032"/>
          </a:xfr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Dodržuje běžné zvyklosti jako MS </a:t>
            </a:r>
            <a:r>
              <a:rPr lang="cs-CZ" sz="2800" dirty="0" smtClean="0">
                <a:solidFill>
                  <a:srgbClr val="000000"/>
                </a:solidFill>
              </a:rPr>
              <a:t>Word – Karta Domů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Textová pole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Formát textového pole 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Pravým tlačítkem na okraj textového pole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Formát textového pole ( zástupného symbolu)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Odstavce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Formát odstavce  - řádkování </a:t>
            </a:r>
            <a:r>
              <a:rPr lang="cs-CZ" sz="2000" dirty="0" smtClean="0">
                <a:solidFill>
                  <a:srgbClr val="000000"/>
                </a:solidFill>
              </a:rPr>
              <a:t>atd.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Formát písma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Typ, velikost, řez, barva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Odrážky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Standardní, formát – odrážky a číslování - obrázek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0000"/>
                </a:solidFill>
                <a:effectLst/>
              </a:rPr>
              <a:t>Grafické </a:t>
            </a:r>
            <a:r>
              <a:rPr lang="cs-CZ" sz="3200" dirty="0" smtClean="0">
                <a:solidFill>
                  <a:srgbClr val="000000"/>
                </a:solidFill>
                <a:effectLst/>
              </a:rPr>
              <a:t>objekty – Karta Vložení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Kliparty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Obrázky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Automatické </a:t>
            </a:r>
            <a:r>
              <a:rPr lang="cs-CZ" sz="2400" dirty="0" smtClean="0">
                <a:solidFill>
                  <a:srgbClr val="000000"/>
                </a:solidFill>
              </a:rPr>
              <a:t>tvary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WordArt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cs-CZ" sz="2400" dirty="0" smtClean="0">
                <a:solidFill>
                  <a:srgbClr val="000000"/>
                </a:solidFill>
              </a:rPr>
              <a:t>sekce</a:t>
            </a:r>
            <a:r>
              <a:rPr lang="en-US" sz="2400" dirty="0" smtClean="0">
                <a:solidFill>
                  <a:srgbClr val="000000"/>
                </a:solidFill>
              </a:rPr>
              <a:t>Text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Vlastní kresba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Digitální fotografie</a:t>
            </a: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Diagramy - </a:t>
            </a:r>
            <a:r>
              <a:rPr lang="cs-CZ" sz="2400" dirty="0" err="1" smtClean="0">
                <a:solidFill>
                  <a:srgbClr val="000000"/>
                </a:solidFill>
              </a:rPr>
              <a:t>SmartArt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Tabulky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Grafy , práce s </a:t>
            </a:r>
            <a:r>
              <a:rPr lang="cs-CZ" sz="2400" dirty="0" smtClean="0">
                <a:solidFill>
                  <a:srgbClr val="000000"/>
                </a:solidFill>
              </a:rPr>
              <a:t>grafem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6174-1C86-4FAE-937D-99906BA03069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0" y="5606191"/>
            <a:ext cx="88392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Karta Návrh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20378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Vzhled stránky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Motivy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Efekty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Písma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Barvy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Vzhled pozadí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4" y="5428815"/>
            <a:ext cx="8920265" cy="7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42" y="1276171"/>
            <a:ext cx="3314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2" y="1890485"/>
            <a:ext cx="3916485" cy="343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Záhlaví a zápatí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5709" y="1145309"/>
            <a:ext cx="239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Záhlaví: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 u poznámek a podkladů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782" y="2909455"/>
            <a:ext cx="170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Pouze zápatí: u snímků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774825"/>
            <a:ext cx="4435475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Zápatí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7455" y="1330036"/>
            <a:ext cx="433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a) Na předloze snímku se určí zda snímek má mít zápatí  - funguje od dalšího nového snímku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1273" y="2937164"/>
            <a:ext cx="317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b) Pokud snímky mají mít zápatí, určí se obsah pomocí karty Vložit, - Záhlaví a zápatí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48131"/>
            <a:ext cx="37338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ovací šipka 7"/>
          <p:cNvCxnSpPr/>
          <p:nvPr/>
        </p:nvCxnSpPr>
        <p:spPr>
          <a:xfrm>
            <a:off x="4886036" y="1413164"/>
            <a:ext cx="3131128" cy="15794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82" y="3406994"/>
            <a:ext cx="44354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Nastavení prezentace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Karta Prezentace  I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Cíl nastavení: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Nastavení k projekci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Přechod snímku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Vlastní animace na snímcích</a:t>
            </a:r>
          </a:p>
          <a:p>
            <a:pPr lvl="2"/>
            <a:r>
              <a:rPr lang="cs-CZ" dirty="0">
                <a:solidFill>
                  <a:srgbClr val="000000"/>
                </a:solidFill>
              </a:rPr>
              <a:t>Prezentace</a:t>
            </a:r>
          </a:p>
          <a:p>
            <a:pPr lvl="2"/>
            <a:r>
              <a:rPr lang="cs-CZ" dirty="0">
                <a:solidFill>
                  <a:srgbClr val="000000"/>
                </a:solidFill>
              </a:rPr>
              <a:t>Animační schémata</a:t>
            </a:r>
          </a:p>
          <a:p>
            <a:pPr lvl="2"/>
            <a:r>
              <a:rPr lang="cs-CZ" dirty="0">
                <a:solidFill>
                  <a:srgbClr val="000000"/>
                </a:solidFill>
              </a:rPr>
              <a:t>Vlastní animace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97" y="3541616"/>
            <a:ext cx="4064248" cy="29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Přechod snímku a Animace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84338"/>
            <a:ext cx="8229600" cy="3713162"/>
          </a:xfrm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Přechod </a:t>
            </a:r>
            <a:r>
              <a:rPr lang="cs-CZ" sz="2800" dirty="0" smtClean="0">
                <a:solidFill>
                  <a:srgbClr val="000000"/>
                </a:solidFill>
              </a:rPr>
              <a:t>snímku – Karta Animace – přechod na tento snímek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Definice, za jakých podmínek se promítne další snímek (myš, klávesa, automaticky)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Způsob přechodu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Animace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Slouží k oživení snímku dle účelu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Animovat lze text, grafiku i další objekty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Lze použít schémata animací a vlastní animace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</a:rPr>
              <a:t>Časování animací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Počátek, konec, zdůraznění, cesty pohybu, (kdy) spustit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Cíl přednášky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Pravidla úspěšné prezentace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Vysvětlení </a:t>
            </a:r>
            <a:r>
              <a:rPr lang="cs-CZ" dirty="0">
                <a:solidFill>
                  <a:srgbClr val="000000"/>
                </a:solidFill>
              </a:rPr>
              <a:t>základních pojmů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Práce s programem PowerPoint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Úpravy snímků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Animace</a:t>
            </a:r>
          </a:p>
          <a:p>
            <a:pPr>
              <a:buClrTx/>
            </a:pPr>
            <a:r>
              <a:rPr lang="cs-CZ" dirty="0">
                <a:solidFill>
                  <a:srgbClr val="000000"/>
                </a:solidFill>
              </a:rPr>
              <a:t>Tvorba </a:t>
            </a:r>
            <a:r>
              <a:rPr lang="cs-CZ" dirty="0" smtClean="0">
                <a:solidFill>
                  <a:srgbClr val="000000"/>
                </a:solidFill>
              </a:rPr>
              <a:t>prezentací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Základní funkce </a:t>
            </a:r>
            <a:r>
              <a:rPr lang="cs-CZ" dirty="0" err="1" smtClean="0">
                <a:solidFill>
                  <a:srgbClr val="000000"/>
                </a:solidFill>
              </a:rPr>
              <a:t>Impress</a:t>
            </a:r>
            <a:r>
              <a:rPr lang="cs-CZ" dirty="0" smtClean="0">
                <a:solidFill>
                  <a:srgbClr val="000000"/>
                </a:solidFill>
              </a:rPr>
              <a:t> a hlavní odlišnosti</a:t>
            </a:r>
            <a:endParaRPr lang="cs-CZ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Animační efekty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85211"/>
            <a:ext cx="4038600" cy="4495800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Nastavení efektů jednotlivých objektů na snímcích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Pomocí </a:t>
            </a:r>
            <a:r>
              <a:rPr lang="cs-CZ" sz="2400" dirty="0" smtClean="0">
                <a:solidFill>
                  <a:srgbClr val="000000"/>
                </a:solidFill>
              </a:rPr>
              <a:t>připravených animací</a:t>
            </a:r>
            <a:endParaRPr lang="cs-CZ" sz="2400" dirty="0">
              <a:solidFill>
                <a:srgbClr val="000000"/>
              </a:solidFill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Vlastní </a:t>
            </a:r>
            <a:r>
              <a:rPr lang="cs-CZ" sz="2400" dirty="0" smtClean="0">
                <a:solidFill>
                  <a:srgbClr val="000000"/>
                </a:solidFill>
              </a:rPr>
              <a:t>animace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Bohatá nabídka na kartě Animace</a:t>
            </a:r>
          </a:p>
          <a:p>
            <a:pPr lvl="1"/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0" y="1153478"/>
            <a:ext cx="79184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29" y="4395849"/>
            <a:ext cx="4786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Uložení prezentace do souboru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7494"/>
            <a:ext cx="8229600" cy="4937125"/>
          </a:xfrm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400" dirty="0">
                <a:solidFill>
                  <a:srgbClr val="000000"/>
                </a:solidFill>
              </a:rPr>
              <a:t>Pomocí </a:t>
            </a:r>
            <a:r>
              <a:rPr lang="cs-CZ" sz="2400" dirty="0" smtClean="0">
                <a:solidFill>
                  <a:srgbClr val="000000"/>
                </a:solidFill>
              </a:rPr>
              <a:t>tlačítka Office</a:t>
            </a:r>
            <a:endParaRPr lang="cs-CZ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Uložit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Uložit jako 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>
                <a:solidFill>
                  <a:srgbClr val="000000"/>
                </a:solidFill>
              </a:rPr>
              <a:t>Nové prezentace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 smtClean="0">
                <a:solidFill>
                  <a:srgbClr val="000000"/>
                </a:solidFill>
              </a:rPr>
              <a:t>Změna jména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 smtClean="0">
                <a:solidFill>
                  <a:srgbClr val="000000"/>
                </a:solidFill>
              </a:rPr>
              <a:t>Změna </a:t>
            </a:r>
            <a:r>
              <a:rPr lang="cs-CZ" sz="1800" dirty="0">
                <a:solidFill>
                  <a:srgbClr val="000000"/>
                </a:solidFill>
              </a:rPr>
              <a:t>umístění</a:t>
            </a:r>
          </a:p>
          <a:p>
            <a:pPr lvl="2">
              <a:lnSpc>
                <a:spcPct val="80000"/>
              </a:lnSpc>
              <a:buClrTx/>
            </a:pPr>
            <a:r>
              <a:rPr lang="cs-CZ" sz="1800" dirty="0">
                <a:solidFill>
                  <a:srgbClr val="000000"/>
                </a:solidFill>
              </a:rPr>
              <a:t>Změna typu souboru </a:t>
            </a:r>
          </a:p>
          <a:p>
            <a:pPr>
              <a:lnSpc>
                <a:spcPct val="8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Typy </a:t>
            </a:r>
            <a:r>
              <a:rPr lang="cs-CZ" sz="2400" dirty="0">
                <a:solidFill>
                  <a:srgbClr val="000000"/>
                </a:solidFill>
              </a:rPr>
              <a:t>souborů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Prezentace *.</a:t>
            </a:r>
            <a:r>
              <a:rPr lang="cs-CZ" sz="2000" dirty="0" err="1" smtClean="0">
                <a:solidFill>
                  <a:srgbClr val="000000"/>
                </a:solidFill>
              </a:rPr>
              <a:t>pptx</a:t>
            </a:r>
            <a:r>
              <a:rPr lang="cs-CZ" sz="2000" dirty="0" smtClean="0">
                <a:solidFill>
                  <a:srgbClr val="000000"/>
                </a:solidFill>
              </a:rPr>
              <a:t> (případně s podporou maker)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Šablona *.</a:t>
            </a:r>
            <a:r>
              <a:rPr lang="cs-CZ" sz="2000" dirty="0" err="1" smtClean="0">
                <a:solidFill>
                  <a:srgbClr val="000000"/>
                </a:solidFill>
              </a:rPr>
              <a:t>potx</a:t>
            </a:r>
            <a:r>
              <a:rPr lang="cs-CZ" sz="2000" dirty="0" smtClean="0">
                <a:solidFill>
                  <a:srgbClr val="000000"/>
                </a:solidFill>
              </a:rPr>
              <a:t>  (případně s podporou maker)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Webová stránka tvořená jedním </a:t>
            </a:r>
            <a:r>
              <a:rPr lang="cs-CZ" sz="2000" dirty="0" smtClean="0">
                <a:solidFill>
                  <a:srgbClr val="000000"/>
                </a:solidFill>
              </a:rPr>
              <a:t>souborem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Webová </a:t>
            </a:r>
            <a:r>
              <a:rPr lang="cs-CZ" sz="2000" dirty="0" smtClean="0">
                <a:solidFill>
                  <a:srgbClr val="000000"/>
                </a:solidFill>
              </a:rPr>
              <a:t>stránka</a:t>
            </a:r>
            <a:endParaRPr lang="cs-CZ" sz="2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000000"/>
                </a:solidFill>
              </a:rPr>
              <a:t>Dřívější verze programu </a:t>
            </a:r>
            <a:r>
              <a:rPr lang="cs-CZ" sz="2000" dirty="0" smtClean="0">
                <a:solidFill>
                  <a:srgbClr val="000000"/>
                </a:solidFill>
              </a:rPr>
              <a:t>PowerPoint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Formát XML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71" y="1117546"/>
            <a:ext cx="4515662" cy="283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Parametry tisku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1687" y="1251858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00"/>
                </a:solidFill>
              </a:rPr>
              <a:t>Backstage</a:t>
            </a:r>
            <a:r>
              <a:rPr lang="cs-CZ" sz="2400" dirty="0" smtClean="0">
                <a:solidFill>
                  <a:srgbClr val="000000"/>
                </a:solidFill>
              </a:rPr>
              <a:t> – Tisk 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umožňuje nastavit parametry tisku, případně záhlaví a zápatí 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14" y="2242267"/>
            <a:ext cx="3556873" cy="40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Tisk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Předpokladem je správné nastavení tiskárny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Vyvolání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Z </a:t>
            </a:r>
            <a:r>
              <a:rPr lang="cs-CZ" sz="2400" dirty="0" smtClean="0">
                <a:solidFill>
                  <a:srgbClr val="000000"/>
                </a:solidFill>
              </a:rPr>
              <a:t>karty Soubor (</a:t>
            </a:r>
            <a:r>
              <a:rPr lang="cs-CZ" sz="2400" dirty="0" err="1" smtClean="0">
                <a:solidFill>
                  <a:srgbClr val="000000"/>
                </a:solidFill>
              </a:rPr>
              <a:t>Backstage</a:t>
            </a:r>
            <a:r>
              <a:rPr lang="cs-CZ" sz="2400" dirty="0" smtClean="0">
                <a:solidFill>
                  <a:srgbClr val="000000"/>
                </a:solidFill>
              </a:rPr>
              <a:t>) </a:t>
            </a:r>
            <a:r>
              <a:rPr lang="cs-CZ" sz="2400" dirty="0">
                <a:solidFill>
                  <a:srgbClr val="000000"/>
                </a:solidFill>
              </a:rPr>
              <a:t>– Tisk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Tlačítkem na panelu rychlých odkazů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Rozsah tisku 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Co tisknout</a:t>
            </a:r>
          </a:p>
          <a:p>
            <a:pPr>
              <a:buClrTx/>
            </a:pPr>
            <a:r>
              <a:rPr lang="cs-CZ" sz="2400" dirty="0">
                <a:solidFill>
                  <a:srgbClr val="000000"/>
                </a:solidFill>
              </a:rPr>
              <a:t>Náhled 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</a:rPr>
              <a:t>Snímky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</a:rPr>
              <a:t>Podklady</a:t>
            </a:r>
          </a:p>
          <a:p>
            <a:pPr lvl="1"/>
            <a:r>
              <a:rPr lang="cs-CZ" sz="2000" dirty="0" smtClean="0">
                <a:solidFill>
                  <a:srgbClr val="000000"/>
                </a:solidFill>
              </a:rPr>
              <a:t>Poznámky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Osnova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Uložit jako, uložit a odeslat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B4D5-AB34-4B08-9B82-F76F1A825BA2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" y="398758"/>
            <a:ext cx="848201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93620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Impress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OpenOffice</a:t>
            </a:r>
            <a:r>
              <a:rPr lang="cs-CZ" dirty="0" smtClean="0">
                <a:solidFill>
                  <a:srgbClr val="000000"/>
                </a:solidFill>
                <a:effectLst/>
              </a:rPr>
              <a:t/>
            </a:r>
            <a:br>
              <a:rPr lang="cs-CZ" dirty="0" smtClean="0">
                <a:solidFill>
                  <a:srgbClr val="000000"/>
                </a:solidFill>
                <a:effectLst/>
              </a:rPr>
            </a:br>
            <a:r>
              <a:rPr lang="cs-CZ" dirty="0" err="1" smtClean="0">
                <a:solidFill>
                  <a:srgbClr val="000000"/>
                </a:solidFill>
                <a:effectLst/>
              </a:rPr>
              <a:t>LibreOffice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239084-3EC0-450B-9465-F71E8F16DE3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5245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8195"/>
          <p:cNvSpPr>
            <a:spLocks noGrp="1" noChangeArrowheads="1"/>
          </p:cNvSpPr>
          <p:nvPr>
            <p:ph type="ctrTitle" idx="4294967295"/>
          </p:nvPr>
        </p:nvSpPr>
        <p:spPr>
          <a:xfrm>
            <a:off x="673100" y="1663700"/>
            <a:ext cx="8229600" cy="1736725"/>
          </a:xfrm>
        </p:spPr>
        <p:txBody>
          <a:bodyPr anchor="ctr"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Otázky?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Prezentace – co pod ní chápeme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Dokument vytvořený s </a:t>
            </a:r>
            <a:r>
              <a:rPr lang="cs-CZ" sz="2800" dirty="0" smtClean="0">
                <a:solidFill>
                  <a:srgbClr val="000000"/>
                </a:solidFill>
              </a:rPr>
              <a:t>pomocí příslušného programu 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Vlastní předvádění vytvořeného dokumentu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Na PC</a:t>
            </a:r>
          </a:p>
          <a:p>
            <a:pPr lvl="1"/>
            <a:r>
              <a:rPr lang="cs-CZ" sz="2400" dirty="0">
                <a:solidFill>
                  <a:srgbClr val="000000"/>
                </a:solidFill>
              </a:rPr>
              <a:t>Pro </a:t>
            </a:r>
            <a:r>
              <a:rPr lang="cs-CZ" sz="2400" dirty="0" err="1" smtClean="0">
                <a:solidFill>
                  <a:srgbClr val="000000"/>
                </a:solidFill>
              </a:rPr>
              <a:t>dataprojektor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</a:t>
            </a:r>
            <a:r>
              <a:rPr lang="cs-CZ" sz="2400" dirty="0" smtClean="0">
                <a:solidFill>
                  <a:srgbClr val="000000"/>
                </a:solidFill>
              </a:rPr>
              <a:t>a </a:t>
            </a:r>
            <a:r>
              <a:rPr lang="cs-CZ" sz="2400" dirty="0">
                <a:solidFill>
                  <a:srgbClr val="000000"/>
                </a:solidFill>
              </a:rPr>
              <a:t>CD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(Pro </a:t>
            </a:r>
            <a:r>
              <a:rPr lang="cs-CZ" sz="2400" dirty="0">
                <a:solidFill>
                  <a:srgbClr val="000000"/>
                </a:solidFill>
              </a:rPr>
              <a:t>zpětný projektor – zastaralé)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Snímky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Dokument prezentace </a:t>
            </a:r>
            <a:r>
              <a:rPr lang="cs-CZ" sz="2400" dirty="0">
                <a:solidFill>
                  <a:srgbClr val="000000"/>
                </a:solidFill>
              </a:rPr>
              <a:t>se skládá ze snímků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Proč děláme prezentace ?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675" y="1285875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Prezentujeme výsledky své nebo svého kolektivu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Výsledky prodeje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Účetní výsledky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Výstupy z projektu aj.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Podle toho volíme obsah, délku, metody </a:t>
            </a:r>
            <a:r>
              <a:rPr lang="cs-CZ" dirty="0" smtClean="0">
                <a:solidFill>
                  <a:srgbClr val="000000"/>
                </a:solidFill>
              </a:rPr>
              <a:t>prezentace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Informujeme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Zásady, pravidla, rozhodnutí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Budoucí projekty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Chceme někoho získat pro svou myšlenku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Pravidla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Srozumitelnost – musí být od začátku jasné, co chceme sdělit (např. pomocí hlavních bodů prezentace)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Čitelnost – velikost písma, pozadí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Včas si zjistit, jaká je v místě viditelnost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Nastavit Návrh pozadí a motiv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Nepřehánět animace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Obrázky -  raději méně než více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Údernost – žádné dlouhé texty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  <a:effectLst>
            <a:glow rad="101600">
              <a:srgbClr val="92D05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/>
                <a:latin typeface="+mj-lt"/>
                <a:cs typeface="Times New Roman" pitchFamily="18" charset="0"/>
              </a:rPr>
              <a:t>Visual Effects</a:t>
            </a:r>
            <a:endParaRPr lang="cs-CZ" b="1" cap="all" dirty="0">
              <a:ln w="0"/>
              <a:gradFill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effectLst/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pPr/>
              <a:t>6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 descr="the-academy-s-15-movies-chosen-for-the-visual-effects-shortlis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96336" y="260648"/>
            <a:ext cx="1024086" cy="9361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 descr="the-academy-s-15-movies-chosen-for-the-visual-effects-shortlis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260648"/>
            <a:ext cx="1024086" cy="93610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pPr/>
              <a:t>7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 descr="1738_the_foundry_mari_avatar_screenshot_l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132856"/>
            <a:ext cx="4875244" cy="3473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Obrázek 3" descr="mari-300x18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3356992"/>
            <a:ext cx="3744416" cy="22466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 descr="motion-cap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4088" y="620688"/>
            <a:ext cx="3462344" cy="246692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ovéPole 5"/>
          <p:cNvSpPr txBox="1"/>
          <p:nvPr/>
        </p:nvSpPr>
        <p:spPr>
          <a:xfrm>
            <a:off x="611560" y="836712"/>
            <a:ext cx="357944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/>
              <a:t>Digital animation</a:t>
            </a:r>
            <a:endParaRPr lang="cs-CZ" sz="32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2AE4-464E-4F6B-9DDE-352123A5C618}" type="slidenum">
              <a:rPr lang="cs-CZ"/>
              <a:pPr/>
              <a:t>8</a:t>
            </a:fld>
            <a:endParaRPr lang="cs-CZ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Semifinále</a:t>
            </a:r>
            <a:br>
              <a:rPr lang="cs-CZ" dirty="0">
                <a:solidFill>
                  <a:srgbClr val="000000"/>
                </a:solidFill>
                <a:effectLst/>
              </a:rPr>
            </a:b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77200" cy="41910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400" dirty="0">
                <a:solidFill>
                  <a:srgbClr val="000000"/>
                </a:solidFill>
              </a:rPr>
              <a:t>Vynikající atmosféra, kterou vytvořili diváci a z které mrazilo v zádech tlačila kluky dopředu a hned v první směně jsme se po hitech Ondry Satorii a Davida Číže ujali vedení 2:0. V dohrávce se Drakům podařilo snížit, více ale výborný David spolu s obranou nepovolil. Bohužel v dohrávce si naše obrana vybrala slabší chvilku a dopustila se jediných dvou chyb v utkání. Soupeř toho využil a díky dalším hitům stav otočil 5. body na 6:5. Kluci ale nesložili zbraně a neskutečně, podporování vynikajícími fanoušky, bojovali. Ve 3. směně </a:t>
            </a:r>
            <a:r>
              <a:rPr lang="cs-CZ" sz="2400" dirty="0" err="1">
                <a:solidFill>
                  <a:srgbClr val="000000"/>
                </a:solidFill>
              </a:rPr>
              <a:t>homerun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Onry</a:t>
            </a:r>
            <a:r>
              <a:rPr lang="cs-CZ" sz="2400" dirty="0">
                <a:solidFill>
                  <a:srgbClr val="000000"/>
                </a:solidFill>
              </a:rPr>
              <a:t> Satorii znamenal snížení náskoku Draků na jeden bod. Dohrávka byla opět režii Davida Číže a naší obrany. Zápas skončil naší porážkou 8:5</a:t>
            </a:r>
          </a:p>
        </p:txBody>
      </p:sp>
    </p:spTree>
  </p:cSld>
  <p:clrMapOvr>
    <a:masterClrMapping/>
  </p:clrMapOvr>
  <p:transition advTm="6000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Pravidla II – vlastní předvedení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b="1" dirty="0" smtClean="0">
                <a:solidFill>
                  <a:srgbClr val="000000"/>
                </a:solidFill>
              </a:rPr>
              <a:t>Nepředčítat texty ze snímků</a:t>
            </a:r>
          </a:p>
          <a:p>
            <a:pPr lvl="1"/>
            <a:r>
              <a:rPr lang="cs-CZ" sz="2800" b="1" dirty="0" smtClean="0">
                <a:solidFill>
                  <a:srgbClr val="000000"/>
                </a:solidFill>
              </a:rPr>
              <a:t>K tomu slouží poznámky ke snímkům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Sledovat vybrané posluchače, jak reagují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Musí být vidět naše znalost a kompetence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Nebát se pozitivních gest</a:t>
            </a:r>
          </a:p>
          <a:p>
            <a:pPr>
              <a:buClrTx/>
            </a:pPr>
            <a:r>
              <a:rPr lang="cs-CZ" b="1" dirty="0" smtClean="0">
                <a:solidFill>
                  <a:srgbClr val="000000"/>
                </a:solidFill>
              </a:rPr>
              <a:t>A hlavně</a:t>
            </a:r>
          </a:p>
          <a:p>
            <a:pPr lvl="1"/>
            <a:r>
              <a:rPr lang="cs-CZ" b="1" dirty="0" smtClean="0">
                <a:solidFill>
                  <a:srgbClr val="000000"/>
                </a:solidFill>
              </a:rPr>
              <a:t>Připravit se předem</a:t>
            </a:r>
          </a:p>
          <a:p>
            <a:pPr lvl="1"/>
            <a:r>
              <a:rPr lang="cs-CZ" b="1" dirty="0" smtClean="0">
                <a:solidFill>
                  <a:srgbClr val="000000"/>
                </a:solidFill>
              </a:rPr>
              <a:t>Včas si zkontrolovat sál a funkčnost zařízení</a:t>
            </a:r>
          </a:p>
          <a:p>
            <a:pPr lvl="1"/>
            <a:r>
              <a:rPr lang="cs-CZ" b="1" dirty="0" smtClean="0">
                <a:solidFill>
                  <a:srgbClr val="000000"/>
                </a:solidFill>
              </a:rPr>
              <a:t>Nezmatkovat, když se něco nepovede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9652-C43D-4CC2-8AC6-1AF4E02B2FD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ování">
  <a:themeElements>
    <a:clrScheme name="projektování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projektová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ování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ování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822</Words>
  <Application>Microsoft Office PowerPoint</Application>
  <PresentationFormat>Předvádění na obrazovce (4:3)</PresentationFormat>
  <Paragraphs>222</Paragraphs>
  <Slides>26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projektování</vt:lpstr>
      <vt:lpstr>Informatika pro ekonomy I Prezentace</vt:lpstr>
      <vt:lpstr>Cíl přednášky</vt:lpstr>
      <vt:lpstr>Prezentace – co pod ní chápeme</vt:lpstr>
      <vt:lpstr>Proč děláme prezentace ?</vt:lpstr>
      <vt:lpstr>Pravidla</vt:lpstr>
      <vt:lpstr>Visual Effects</vt:lpstr>
      <vt:lpstr>Prezentace aplikace PowerPoint</vt:lpstr>
      <vt:lpstr>Semifinále </vt:lpstr>
      <vt:lpstr>Pravidla II – vlastní předvedení</vt:lpstr>
      <vt:lpstr>Struktura prezentace obecně</vt:lpstr>
      <vt:lpstr>Další základní pojmy</vt:lpstr>
      <vt:lpstr>Program PowerPoint</vt:lpstr>
      <vt:lpstr>Práce s textem</vt:lpstr>
      <vt:lpstr>Grafické objekty – Karta Vložení </vt:lpstr>
      <vt:lpstr>Karta Návrh</vt:lpstr>
      <vt:lpstr>Záhlaví a zápatí</vt:lpstr>
      <vt:lpstr>Zápatí</vt:lpstr>
      <vt:lpstr>Nastavení prezentace Karta Prezentace  I</vt:lpstr>
      <vt:lpstr>Přechod snímku a Animace</vt:lpstr>
      <vt:lpstr>Animační efekty</vt:lpstr>
      <vt:lpstr>Uložení prezentace do souboru</vt:lpstr>
      <vt:lpstr>Parametry tisku</vt:lpstr>
      <vt:lpstr>Tisk</vt:lpstr>
      <vt:lpstr>Uložit jako, uložit a odeslat</vt:lpstr>
      <vt:lpstr>Impress</vt:lpstr>
      <vt:lpstr>Otázky?</vt:lpstr>
    </vt:vector>
  </TitlesOfParts>
  <Company>OPF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A</dc:title>
  <dc:creator>Admin</dc:creator>
  <cp:lastModifiedBy>suchanek</cp:lastModifiedBy>
  <cp:revision>142</cp:revision>
  <dcterms:created xsi:type="dcterms:W3CDTF">2007-10-02T09:35:41Z</dcterms:created>
  <dcterms:modified xsi:type="dcterms:W3CDTF">2018-12-02T07:26:08Z</dcterms:modified>
</cp:coreProperties>
</file>