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57" r:id="rId4"/>
    <p:sldId id="267" r:id="rId5"/>
    <p:sldId id="268" r:id="rId6"/>
    <p:sldId id="269" r:id="rId7"/>
    <p:sldId id="258" r:id="rId8"/>
    <p:sldId id="271" r:id="rId9"/>
    <p:sldId id="270" r:id="rId10"/>
    <p:sldId id="264" r:id="rId11"/>
    <p:sldId id="262" r:id="rId1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06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344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20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691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5879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89146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zima2021/INMBPINF/u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slu.cz/auth/el/opf/zima2021/INMBPINF/um/seminare-vyucujici_dolak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INMBPINF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SLU: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https://is.slu.cz/auth/el/opf/zima2021/INMBPINF/um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https://is.slu.cz/auth/el/opf/zima2021/INMBPINF/um/seminare-vyucujici_dolak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v zimním semestru 2021: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Pondělí: 17:10-18:40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18:00-19:30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x přednáška // 45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Přednášky doc. Suchánka budou zaměřeny na teoretické znalosti, které budou součástí průběžného testu i zkoušky.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x seminář // 90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Semináře dr. Doláka budou zaměřeny na praktické ukázky a samostatnou práci studentů.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Obecné informace o předmětu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99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seminář: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Seznámení s průběhem výuky v semestru, studijními materiály a jejich strukturou, seznámení s požadavky na absolvování předmětu. 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Seznámení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prostředím IT na OPF, CRO, IS,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Horde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Files.opf.slu.cz, UIT, KINM. Software na OPF, přístup studenta k software,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VMware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Office 365.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seminář: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práce s textem a daty. Textové editory, tabulkové procesory, databáze, prezentační software. MS Office, verze, přehled, formáty ukládání, Office 2019, Office online, Office 365, Word, Excel, Access, PowerPoint, základní typy, přípony a formáty souborů. Ochrana souborů (chráněné zobrazení, zámek apod.) Základní pracovní objekty V MS Office,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seminář: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pracovní prostředí v MS Office, pracovní plochy jednotlivých aplikací, pásy karet, rozdíly a shody v jednotlivých aplikacích, volby, skupiny voleb, základní pracovní objekty v jednotlivých aplikacích. Práce se schránkou. Základní práce s kartami, přizpůsobení pásu karet, karta Vložení, karta Rozložení, karta Zobrazení.</a:t>
            </a:r>
          </a:p>
          <a:p>
            <a:pPr marL="0" indent="0" algn="just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seminář: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Objekty a prostředí MS Word, znak, slovo, řádek, odstavec, oddíl, stránka, textové pole, grafické objekty. Práce s textovými objekty, vyhledávání, klávesové zkratky, textové pole,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SmartArt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vlastnosti, formáty a styly objektů. Srovnání vlastností textových objektů v ostatních aplikacích MS Office. Opravy v textu, automatické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opravy, možnosti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nastavení na kartě Soubor &gt; Možnosti. Karta Revize, sledování změn v dokumentu.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seminář: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se stránkou, práce se záhlavím/zápatím, styly, generování obsahu a seznamů, odkazy, karta Reference. Práce s textovým polem, práce se styly, práce s oddíly, práce s motivy. Karta Návrh. Komentáře, pole, hromadná korespondence.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seminář: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Textové efekty a typografie v MS Word, práce s formáty, podokno Formát u jednotlivých objektů, vlastnosti objektů (velikost, barva, stín, prostorové efekty, kombinované vlastnosti u složených objektů), grafické objekty, seskupování, úpravy objektů, přenosy objektů pomocí schránky, přenosy objektů mezi aplikacemi.</a:t>
            </a:r>
          </a:p>
          <a:p>
            <a:pPr marL="0" indent="0" algn="just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01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seminář: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práce s makry, karta Vývojář, nahrávání maker.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PowerPoint, pracovní plocha, snímek, dostupná podokna, objekty, specifika při práci s objekty, Vlastnosti snímku, pozadí, rozložení. Animační efekty, přechody snímků.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seminář: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PowerPoint, prezentace, parametry a efekty animací a přechodů, vlastnosti prezentace. MS Excel. Úvod do práce s daty, struktura dat, tabulky, záznamy, položky, relace, prostředí MS Excel, základní pracovní objekty MS Excel, odlišnosti v kartách.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seminář: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Buňka, adresace, obsah buňky, list, sešit, formáty, výběr, kopírování a přesouvání dat, import dat, typy a přípony souborů. Rozdílnosti v kartách, karta Domů. Funkce, vzorce, výpočty, karta Rozložení, karta Zobrazení.</a:t>
            </a:r>
          </a:p>
          <a:p>
            <a:pPr marL="0" indent="0" algn="just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589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seminář: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s daty, seznam, tabulka, filtrování, třízení, souhrny, názvy oblastí a proměnných, ověření dat, scénáře, hledání řešení, kontingenční tabulka.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seminář: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Vizualizace dat v S Excel, grafy.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 Access. Základy práce s relační databází, objekty pro práci, průvodci vytváření objektů, návrhové zobrazení. Tabulka, vlastnosti, formáty, import dat, relace, filtrování třízení. Úvod do dotazů. Typy dotazů, dotazy akční, dotazy parametrické, výpočty v dotazech, tvůrce výrazů.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seminář: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Formulář, návrhové zobrazení, základní objekty, textové pole ve formuláři a jeho propojení s daty, ovládací prvky formuláře. Tělo formuláře, záhlaví, zápatí, vlastnosti.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Sestava, průvodce tvorbou sestavy. Úvod do maker, podmínka v makru, přiřazení akce a makra aktivnímu objektu ve formuláři.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567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Hodnotící metody: </a:t>
            </a:r>
          </a:p>
          <a:p>
            <a:pPr algn="just">
              <a:buAutoNum type="arabicParenR"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aktivní účast na seminářích (max. 30 bodů), </a:t>
            </a:r>
          </a:p>
          <a:p>
            <a:pPr algn="just">
              <a:buAutoNum type="arabicParenR"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průběžný test znalostí (max. 30 bodů)</a:t>
            </a:r>
          </a:p>
          <a:p>
            <a:pPr algn="just">
              <a:buAutoNum type="arabicParenR"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(max. 40 bodů).</a:t>
            </a:r>
          </a:p>
          <a:p>
            <a:pPr marL="0" indent="0" algn="just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úspěšné absolvování předmětu je nutné získat minimálně 20 bodů z průběžného testu </a:t>
            </a:r>
            <a:b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70 bodů celkem.</a:t>
            </a:r>
          </a:p>
          <a:p>
            <a:pPr marL="0" indent="0" algn="just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Bodové hodnocení aktivní účasti: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každém semináři bude studentům k dispozici test dílčích znalostí z probírané látky, prokazující aktivitu na daném semináři.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vyučující neurčí jinak, lze tento test absolvovat pouze na příslušném semináři. </a:t>
            </a:r>
            <a:b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každého testu je možné získat max. 3 body (méně než 50% správných odpovědí 0 bodů, 50% - 70% 1 bod, 70% - 90% 2 body, 90% a více 3 body). Body se započítávají do zkoušky.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zisku více než 30 bodů za semestr se ke zkoušce započítává max. 30 bodů).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kurzu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Bodové hodnocení průběžného testu: průběžný test (otevřený v 7. výukovém týdnu (1.11 2021 – 7.11.2021 do 24:00), teorie Word, PowerPoint), student má možnost dvou pokusů.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má 30 otázek, každá správná odpověď je jeden bod, student musí získat alespoň 20 bodů, jinak není připuštěn ke zkoušce.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2. pokusu se počítají body tohoto pokusu. Body se započítávají do zkoušky.</a:t>
            </a:r>
          </a:p>
          <a:p>
            <a:pPr marL="0" indent="0" algn="just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student nezíská z průběžného testu 20 bodů, může v semestru po uzavření průběžného testu (od 8.11.2021) jako náhradu kdykoli absolvovat souhrnný test, tento test lze absolvovat opakovaně tak dlouho, dokud student nezíská alespoň 20 bodů.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tomto případě se započítá ke zkoušce 20 bodů, i když student opakovaným pokusem získá bodů více.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student nezíská ani opakovanými pokusy 20 bodů, není připuštěn ke zkoušce.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otevřen do 19.12.2021 (konec období výuky).</a:t>
            </a:r>
          </a:p>
          <a:p>
            <a:pPr marL="0" indent="0" algn="just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kurzu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878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Zkouška: Při zkoušce student prokazuje praktické znalosti z práce s textem (10 praktických otázek v prostředí Word, max. 10 bodů), praktické znalosti základů práce s daty a jejich vizualizace (10 praktických otázek v prostředí Excel, max. 10 bodů), praktické znalosti práce se strukturovanými daty (10 praktických otázek v prostředí Access, max. 10 bodů) a teoretické znalosti získané v semestru (teoretický test, 10 otázek, max. 10 bodů).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Zkušební test lze absolvovat pouze v době zkoušky.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Žádná ze 4 částí zkoušky nesmí být hodnocena „0“ body. Zkouška probíhá na PC učebně.</a:t>
            </a:r>
          </a:p>
          <a:p>
            <a:pPr marL="0" indent="0" algn="just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teoretické testy (dílčí, průběžný, souhrnný, zkouškový) studenti absolvují v určené době v prostředí pro zkoušení (elearning.opf.slu.cz, kurz „Informatika – zkoušení PEDAGOG [ZS-2021-INMBPINF-XX]“ (PEDAGOG je příjmení tutora, XX jsou iniciály tutora).</a:t>
            </a: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kurzu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04542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2438</TotalTime>
  <Words>1204</Words>
  <Application>Microsoft Office PowerPoint</Application>
  <PresentationFormat>Předvádění na obrazovce (16:9)</PresentationFormat>
  <Paragraphs>92</Paragraphs>
  <Slides>11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Enriqueta</vt:lpstr>
      <vt:lpstr>Times New Roman</vt:lpstr>
      <vt:lpstr>SLU</vt:lpstr>
      <vt:lpstr>Informatika INMBPINF </vt:lpstr>
      <vt:lpstr>Obecné informace o předmětu </vt:lpstr>
      <vt:lpstr>Obecné informace o předmětu – obsah kurzu </vt:lpstr>
      <vt:lpstr>Obecné informace o předmětu – obsah kurzu </vt:lpstr>
      <vt:lpstr>Obecné informace o předmětu – obsah kurzu </vt:lpstr>
      <vt:lpstr>Obecné informace o předmětu – obsah kurzu </vt:lpstr>
      <vt:lpstr>Požadavky na absolvování kurzu</vt:lpstr>
      <vt:lpstr>Požadavky na absolvování kurzu</vt:lpstr>
      <vt:lpstr>Požadavky na absolvování kurzu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dol0001</cp:lastModifiedBy>
  <cp:revision>118</cp:revision>
  <dcterms:created xsi:type="dcterms:W3CDTF">2016-07-06T15:42:34Z</dcterms:created>
  <dcterms:modified xsi:type="dcterms:W3CDTF">2021-09-27T10:26:55Z</dcterms:modified>
</cp:coreProperties>
</file>