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  <p:sldId id="288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30.11.2020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10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Šifrování hesla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123456 -&gt; </a:t>
            </a:r>
            <a:r>
              <a:rPr lang="en-US" sz="2400" dirty="0"/>
              <a:t>a3253876aed6bc2c6a956df346eab413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hash("sha512", "123456")</a:t>
            </a:r>
            <a:r>
              <a:rPr lang="cs-CZ" sz="2400" dirty="0"/>
              <a:t>;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$e = hash("sha512", $_POST["password"]</a:t>
            </a:r>
            <a:r>
              <a:rPr lang="cs-CZ" sz="2400" dirty="0"/>
              <a:t>.</a:t>
            </a:r>
            <a:r>
              <a:rPr lang="en-US" sz="2400" dirty="0"/>
              <a:t>"SUL");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dbát na dostatečnou kapacitu pole heslo</a:t>
            </a:r>
          </a:p>
          <a:p>
            <a:pPr marL="0" indent="0">
              <a:buNone/>
            </a:pPr>
            <a:r>
              <a:rPr lang="en-US" sz="2400" dirty="0"/>
              <a:t>password VARCHAR(200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50653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Jak zajistit soukromí části našich stránek? Použít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session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speciální pole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$_SESSION</a:t>
            </a:r>
          </a:p>
          <a:p>
            <a:r>
              <a:rPr lang="cs-CZ" dirty="0"/>
              <a:t>nejdříve spustíme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session_start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();</a:t>
            </a:r>
            <a:r>
              <a:rPr lang="cs-CZ" dirty="0"/>
              <a:t> </a:t>
            </a:r>
          </a:p>
          <a:p>
            <a:r>
              <a:rPr lang="cs-CZ" dirty="0"/>
              <a:t>ukládání do session: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$_SESSION['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moje_promenna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']=hodnota;</a:t>
            </a:r>
          </a:p>
          <a:p>
            <a:r>
              <a:rPr lang="cs-CZ" dirty="0"/>
              <a:t>čtení ze session: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$hodnota=$_SESSION['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moje_promenna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'];</a:t>
            </a:r>
          </a:p>
          <a:p>
            <a:pPr marL="514350" indent="-514350">
              <a:buAutoNum type="arabicPeriod"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903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Session - ukončení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$_SESSION = array(); //</a:t>
            </a:r>
            <a:r>
              <a:rPr lang="en-US" dirty="0" err="1"/>
              <a:t>Vyčistí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cs-CZ" dirty="0"/>
              <a:t>n</a:t>
            </a:r>
            <a:r>
              <a:rPr lang="en-US" dirty="0"/>
              <a:t>y </a:t>
            </a:r>
            <a:r>
              <a:rPr lang="en-US" dirty="0" err="1"/>
              <a:t>registrované</a:t>
            </a:r>
            <a:r>
              <a:rPr lang="cs-CZ" dirty="0"/>
              <a:t> </a:t>
            </a:r>
            <a:r>
              <a:rPr lang="en-US" dirty="0" err="1"/>
              <a:t>proměnné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session_destroy</a:t>
            </a:r>
            <a:r>
              <a:rPr lang="en-US" dirty="0"/>
              <a:t>(); //</a:t>
            </a:r>
            <a:r>
              <a:rPr lang="en-US" dirty="0" err="1"/>
              <a:t>uzavře</a:t>
            </a:r>
            <a:r>
              <a:rPr lang="en-US" dirty="0"/>
              <a:t> session</a:t>
            </a:r>
          </a:p>
        </p:txBody>
      </p:sp>
    </p:spTree>
    <p:extLst>
      <p:ext uri="{BB962C8B-B14F-4D97-AF65-F5344CB8AC3E}">
        <p14:creationId xmlns:p14="http://schemas.microsoft.com/office/powerpoint/2010/main" val="42860530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protection.php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session_start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header("Cache-control: private");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uživatel</a:t>
            </a:r>
            <a:r>
              <a:rPr lang="en-US" dirty="0"/>
              <a:t> </a:t>
            </a:r>
            <a:r>
              <a:rPr lang="en-US" dirty="0" err="1"/>
              <a:t>přihlášen</a:t>
            </a:r>
            <a:r>
              <a:rPr lang="en-US" dirty="0"/>
              <a:t>, </a:t>
            </a:r>
            <a:r>
              <a:rPr lang="en-US" dirty="0" err="1"/>
              <a:t>pošleme</a:t>
            </a:r>
            <a:r>
              <a:rPr lang="en-US" dirty="0"/>
              <a:t> mu </a:t>
            </a:r>
            <a:r>
              <a:rPr lang="en-US" dirty="0" err="1"/>
              <a:t>přihlašovací</a:t>
            </a:r>
            <a:r>
              <a:rPr lang="cs-CZ" dirty="0"/>
              <a:t> </a:t>
            </a:r>
            <a:r>
              <a:rPr lang="en-US" dirty="0" err="1"/>
              <a:t>formulář</a:t>
            </a:r>
            <a:r>
              <a:rPr lang="cs-CZ" dirty="0"/>
              <a:t> form.html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($_SESSION["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user_is_logged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"] != 1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header("Location: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form.html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exit();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6177328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soukromí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 zadaní správného hesla </a:t>
            </a:r>
            <a:r>
              <a:rPr lang="cs-CZ" dirty="0" smtClean="0"/>
              <a:t>nastavit</a:t>
            </a:r>
            <a:endParaRPr lang="en-US" dirty="0" smtClean="0"/>
          </a:p>
          <a:p>
            <a:pPr marL="0" indent="0">
              <a:buNone/>
            </a:pPr>
            <a:r>
              <a:rPr lang="cs-CZ" dirty="0" err="1" smtClean="0">
                <a:solidFill>
                  <a:srgbClr val="953735"/>
                </a:solidFill>
              </a:rPr>
              <a:t>session_start</a:t>
            </a:r>
            <a:r>
              <a:rPr lang="cs-CZ" dirty="0">
                <a:solidFill>
                  <a:srgbClr val="953735"/>
                </a:solidFill>
              </a:rPr>
              <a:t>();  # nastartovat </a:t>
            </a:r>
            <a:r>
              <a:rPr lang="cs-CZ" dirty="0" err="1">
                <a:solidFill>
                  <a:srgbClr val="953735"/>
                </a:solidFill>
              </a:rPr>
              <a:t>sessions</a:t>
            </a:r>
            <a:endParaRPr lang="cs-CZ" dirty="0">
              <a:solidFill>
                <a:srgbClr val="953735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$_SESSION["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user_is_logged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"] = 1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#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nastavit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příznak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/>
              <a:t>na začátek každé soukromé stránky vložit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&lt;?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php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include('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protection.php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'); ?&gt;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sz="1600" dirty="0"/>
              <a:t>&lt;!DOCTYPE HTML&gt;</a:t>
            </a:r>
          </a:p>
          <a:p>
            <a:pPr marL="0" indent="0">
              <a:buNone/>
            </a:pPr>
            <a:r>
              <a:rPr lang="en-US" sz="1600" dirty="0"/>
              <a:t>&lt;html&gt;</a:t>
            </a:r>
          </a:p>
          <a:p>
            <a:pPr marL="0" indent="0">
              <a:buNone/>
            </a:pPr>
            <a:r>
              <a:rPr lang="en-US" sz="1600" dirty="0"/>
              <a:t>&lt;head&gt;</a:t>
            </a:r>
          </a:p>
          <a:p>
            <a:pPr marL="0" indent="0">
              <a:buNone/>
            </a:pPr>
            <a:r>
              <a:rPr lang="en-US" sz="1600" dirty="0"/>
              <a:t>&lt;title&gt;Private&lt;/title&gt;</a:t>
            </a:r>
          </a:p>
          <a:p>
            <a:pPr marL="0" indent="0">
              <a:buNone/>
            </a:pPr>
            <a:r>
              <a:rPr lang="en-US" sz="1600" dirty="0"/>
              <a:t>&lt;/head&gt;</a:t>
            </a:r>
          </a:p>
          <a:p>
            <a:pPr marL="0" indent="0">
              <a:buNone/>
            </a:pPr>
            <a:r>
              <a:rPr lang="en-US" sz="1600" dirty="0"/>
              <a:t>&lt;body&gt;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&lt;?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</a:rPr>
              <a:t>php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include('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</a:rPr>
              <a:t>protection.php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'); ?&gt;</a:t>
            </a:r>
          </a:p>
          <a:p>
            <a:pPr marL="0" indent="0">
              <a:buNone/>
            </a:pPr>
            <a:r>
              <a:rPr lang="en-US" sz="1600" dirty="0" err="1"/>
              <a:t>Nyní</a:t>
            </a:r>
            <a:r>
              <a:rPr lang="en-US" sz="1600" dirty="0"/>
              <a:t> se </a:t>
            </a:r>
            <a:r>
              <a:rPr lang="en-US" sz="1600" dirty="0" err="1"/>
              <a:t>nacházíte</a:t>
            </a:r>
            <a:r>
              <a:rPr lang="en-US" sz="1600" dirty="0"/>
              <a:t> v </a:t>
            </a:r>
            <a:r>
              <a:rPr lang="en-US" sz="1600" dirty="0" err="1"/>
              <a:t>privátní</a:t>
            </a:r>
            <a:r>
              <a:rPr lang="en-US" sz="1600" dirty="0"/>
              <a:t> </a:t>
            </a:r>
            <a:r>
              <a:rPr lang="en-US" sz="1600" dirty="0" err="1"/>
              <a:t>sekci</a:t>
            </a:r>
            <a:r>
              <a:rPr lang="en-US" sz="1600" dirty="0"/>
              <a:t>. </a:t>
            </a:r>
            <a:r>
              <a:rPr lang="en-US" sz="1600" dirty="0" err="1"/>
              <a:t>Tyto</a:t>
            </a:r>
            <a:r>
              <a:rPr lang="en-US" sz="1600" dirty="0"/>
              <a:t> </a:t>
            </a:r>
            <a:r>
              <a:rPr lang="en-US" sz="1600" dirty="0" err="1"/>
              <a:t>řádky</a:t>
            </a:r>
            <a:r>
              <a:rPr lang="en-US" sz="1600" dirty="0"/>
              <a:t> se</a:t>
            </a:r>
          </a:p>
          <a:p>
            <a:pPr marL="0" indent="0">
              <a:buNone/>
            </a:pPr>
            <a:r>
              <a:rPr lang="en-US" sz="1600" dirty="0" err="1"/>
              <a:t>zobrazí</a:t>
            </a:r>
            <a:r>
              <a:rPr lang="en-US" sz="1600" dirty="0"/>
              <a:t>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en-US" sz="1600" dirty="0" err="1"/>
              <a:t>přihlášeným</a:t>
            </a:r>
            <a:r>
              <a:rPr lang="en-US" sz="1600" dirty="0"/>
              <a:t> </a:t>
            </a:r>
            <a:r>
              <a:rPr lang="en-US" sz="1600" dirty="0" err="1"/>
              <a:t>uživatelům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&lt;/body&gt;</a:t>
            </a:r>
          </a:p>
          <a:p>
            <a:pPr marL="0" indent="0">
              <a:buNone/>
            </a:pPr>
            <a:r>
              <a:rPr lang="en-US" sz="16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355083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logout.php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session_start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$_SESSION = array();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session_destroy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Ověř</a:t>
            </a:r>
            <a:r>
              <a:rPr lang="en-US" dirty="0"/>
              <a:t>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korektnímu</a:t>
            </a:r>
            <a:r>
              <a:rPr lang="en-US" dirty="0"/>
              <a:t> </a:t>
            </a:r>
            <a:r>
              <a:rPr lang="en-US" dirty="0" err="1"/>
              <a:t>ukončení</a:t>
            </a:r>
            <a:r>
              <a:rPr lang="en-US" dirty="0"/>
              <a:t> session</a:t>
            </a:r>
          </a:p>
          <a:p>
            <a:pPr marL="0" indent="0">
              <a:buNone/>
            </a:pPr>
            <a:r>
              <a:rPr lang="en-US" dirty="0"/>
              <a:t>if ($_SESSION["</a:t>
            </a:r>
            <a:r>
              <a:rPr lang="en-US" dirty="0" err="1"/>
              <a:t>user_is_logged</a:t>
            </a:r>
            <a:r>
              <a:rPr lang="en-US" dirty="0"/>
              <a:t>"]){</a:t>
            </a:r>
          </a:p>
          <a:p>
            <a:pPr marL="0" indent="0">
              <a:buNone/>
            </a:pPr>
            <a:r>
              <a:rPr lang="en-US" dirty="0"/>
              <a:t>echo "FATAL ERROR: Cannot terminate session!";</a:t>
            </a:r>
          </a:p>
          <a:p>
            <a:pPr marL="0" indent="0">
              <a:buNone/>
            </a:pPr>
            <a:r>
              <a:rPr lang="en-US" dirty="0"/>
              <a:t>} else {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pokud</a:t>
            </a:r>
            <a:r>
              <a:rPr lang="en-US" dirty="0"/>
              <a:t> je </a:t>
            </a:r>
            <a:r>
              <a:rPr lang="en-US" dirty="0" err="1"/>
              <a:t>vše</a:t>
            </a:r>
            <a:r>
              <a:rPr lang="en-US" dirty="0"/>
              <a:t> o.k., </a:t>
            </a:r>
            <a:r>
              <a:rPr lang="en-US" dirty="0" err="1"/>
              <a:t>pošli</a:t>
            </a:r>
            <a:r>
              <a:rPr lang="en-US" dirty="0"/>
              <a:t> </a:t>
            </a:r>
            <a:r>
              <a:rPr lang="en-US" dirty="0" err="1"/>
              <a:t>uživateli</a:t>
            </a:r>
            <a:r>
              <a:rPr lang="en-US" dirty="0"/>
              <a:t> </a:t>
            </a:r>
            <a:r>
              <a:rPr lang="en-US" dirty="0" err="1" smtClean="0"/>
              <a:t>přihlašovací</a:t>
            </a:r>
            <a:r>
              <a:rPr lang="en-US" dirty="0" smtClean="0"/>
              <a:t> dialog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//(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jinou</a:t>
            </a:r>
            <a:r>
              <a:rPr lang="en-US" dirty="0"/>
              <a:t> </a:t>
            </a:r>
            <a:r>
              <a:rPr lang="en-US" dirty="0" err="1"/>
              <a:t>vhodnou</a:t>
            </a:r>
            <a:r>
              <a:rPr lang="en-US" dirty="0"/>
              <a:t> </a:t>
            </a:r>
            <a:r>
              <a:rPr lang="en-US" dirty="0" err="1"/>
              <a:t>stránku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uvážení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header("Location: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form2.html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575037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1376</TotalTime>
  <Words>303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Tahoma</vt:lpstr>
      <vt:lpstr>Training</vt:lpstr>
      <vt:lpstr>Portálové systémy</vt:lpstr>
      <vt:lpstr>Šifrování hesla</vt:lpstr>
      <vt:lpstr>Session</vt:lpstr>
      <vt:lpstr>Session - ukončení</vt:lpstr>
      <vt:lpstr>protection.php</vt:lpstr>
      <vt:lpstr>Zajištění soukromí</vt:lpstr>
      <vt:lpstr>logout.php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184</cp:revision>
  <dcterms:created xsi:type="dcterms:W3CDTF">2009-09-17T16:58:41Z</dcterms:created>
  <dcterms:modified xsi:type="dcterms:W3CDTF">2020-11-30T09:02:33Z</dcterms:modified>
</cp:coreProperties>
</file>