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9"/>
  </p:handoutMasterIdLst>
  <p:sldIdLst>
    <p:sldId id="264" r:id="rId2"/>
    <p:sldId id="265" r:id="rId3"/>
    <p:sldId id="266" r:id="rId4"/>
    <p:sldId id="267" r:id="rId5"/>
    <p:sldId id="268" r:id="rId6"/>
    <p:sldId id="269" r:id="rId7"/>
    <p:sldId id="270" r:id="rId8"/>
  </p:sldIdLst>
  <p:sldSz cx="9144000" cy="6858000" type="screen4x3"/>
  <p:notesSz cx="6794500" cy="9906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107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B39FA1-1766-46EC-B42E-AF574D547973}" type="datetimeFigureOut">
              <a:rPr lang="cs-CZ" smtClean="0"/>
              <a:pPr/>
              <a:t>10.12.2019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810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00E647-31CE-43EC-A32E-BF3437BFB98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82682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latinLnBrk="0">
              <a:defRPr lang="cs-CZ" b="1" cap="small" baseline="0">
                <a:solidFill>
                  <a:srgbClr val="003300"/>
                </a:solidFill>
              </a:defRPr>
            </a:lvl1pPr>
          </a:lstStyle>
          <a:p>
            <a:r>
              <a:rPr lang="cs-CZ"/>
              <a:t>Po kliknutí lze upravit styl předlohy nadpisů.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latinLnBrk="0">
              <a:buNone/>
              <a:defRPr lang="cs-CZ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cs-CZ" sz="2000" baseline="0"/>
            </a:lvl1pPr>
          </a:lstStyle>
          <a:p>
            <a:r>
              <a:rPr lang="cs-CZ"/>
              <a:t>Logo společnosti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5600"/>
            <a:ext cx="8194675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3100" y="1497013"/>
            <a:ext cx="3975100" cy="4759325"/>
          </a:xfrm>
        </p:spPr>
        <p:txBody>
          <a:bodyPr/>
          <a:lstStyle>
            <a:lvl4pPr latinLnBrk="0">
              <a:defRPr lang="cs-CZ" baseline="0"/>
            </a:lvl4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37760" y="1497013"/>
            <a:ext cx="3977640" cy="4759325"/>
          </a:xfrm>
        </p:spPr>
        <p:txBody>
          <a:bodyPr/>
          <a:lstStyle>
            <a:lvl4pPr latinLnBrk="0">
              <a:defRPr lang="cs-CZ" baseline="0"/>
            </a:lvl4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176C9A3E-1A92-4BF9-97B5-F39B04D2C482}" type="datetimeFigureOut">
              <a:rPr lang="cs-CZ" smtClean="0"/>
              <a:pPr/>
              <a:t>10.12.2019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10.12.2019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10.12.2019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ouze pozad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176C9A3E-1A92-4BF9-97B5-F39B04D2C482}" type="datetimeFigureOut">
              <a:rPr lang="cs-CZ" smtClean="0"/>
              <a:pPr/>
              <a:t>10.12.2019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latinLnBrk="0">
              <a:defRPr lang="cs-CZ"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cs-CZ" sz="3500"/>
              <a:t>Po kliknutí lze upravit styl předlohy nadpisů.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10.12.2019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cs-CZ" sz="1800"/>
            </a:lvl1pPr>
          </a:lstStyle>
          <a:p>
            <a:r>
              <a:rPr lang="cs-CZ"/>
              <a:t>Logo společnosti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 latinLnBrk="0">
              <a:defRPr lang="cs-CZ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cs-CZ" dirty="0"/>
              <a:t>Po kliknutí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latinLnBrk="0">
              <a:defRPr lang="cs-CZ" sz="3200">
                <a:latin typeface="Tahoma" pitchFamily="34" charset="0"/>
                <a:cs typeface="Tahoma" pitchFamily="34" charset="0"/>
              </a:defRPr>
            </a:lvl1pPr>
            <a:lvl2pPr latinLnBrk="0">
              <a:defRPr lang="cs-CZ" sz="2800">
                <a:latin typeface="Tahoma" pitchFamily="34" charset="0"/>
                <a:cs typeface="Tahoma" pitchFamily="34" charset="0"/>
              </a:defRPr>
            </a:lvl2pPr>
            <a:lvl3pPr latinLnBrk="0">
              <a:defRPr lang="cs-CZ" sz="2400">
                <a:latin typeface="Tahoma" pitchFamily="34" charset="0"/>
                <a:cs typeface="Tahoma" pitchFamily="34" charset="0"/>
              </a:defRPr>
            </a:lvl3pPr>
            <a:lvl4pPr latinLnBrk="0">
              <a:defRPr lang="cs-CZ" sz="2400">
                <a:latin typeface="Tahoma" pitchFamily="34" charset="0"/>
                <a:cs typeface="Tahoma" pitchFamily="34" charset="0"/>
              </a:defRPr>
            </a:lvl4pPr>
            <a:lvl5pPr latinLnBrk="0">
              <a:defRPr lang="cs-CZ" sz="240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10.12.2019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 latinLnBrk="0">
              <a:defRPr lang="cs-CZ" sz="2800"/>
            </a:lvl1pPr>
            <a:lvl2pPr latinLnBrk="0">
              <a:defRPr lang="cs-CZ" sz="2400"/>
            </a:lvl2pPr>
            <a:lvl3pPr latinLnBrk="0">
              <a:defRPr lang="cs-CZ" sz="2000"/>
            </a:lvl3pPr>
            <a:lvl4pPr latinLnBrk="0">
              <a:defRPr lang="cs-CZ" sz="1800"/>
            </a:lvl4pPr>
            <a:lvl5pPr latinLnBrk="0">
              <a:defRPr lang="cs-CZ" sz="1800"/>
            </a:lvl5pPr>
            <a:lvl6pPr latinLnBrk="0">
              <a:defRPr lang="cs-CZ" sz="1800"/>
            </a:lvl6pPr>
            <a:lvl7pPr latinLnBrk="0">
              <a:defRPr lang="cs-CZ" sz="1800"/>
            </a:lvl7pPr>
            <a:lvl8pPr latinLnBrk="0">
              <a:defRPr lang="cs-CZ" sz="1800"/>
            </a:lvl8pPr>
            <a:lvl9pPr latinLnBrk="0">
              <a:defRPr lang="cs-CZ"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 latinLnBrk="0">
              <a:defRPr lang="cs-CZ" sz="2800"/>
            </a:lvl1pPr>
            <a:lvl2pPr latinLnBrk="0">
              <a:defRPr lang="cs-CZ" sz="2400"/>
            </a:lvl2pPr>
            <a:lvl3pPr latinLnBrk="0">
              <a:defRPr lang="cs-CZ" sz="2000"/>
            </a:lvl3pPr>
            <a:lvl4pPr latinLnBrk="0">
              <a:defRPr lang="cs-CZ" sz="1800"/>
            </a:lvl4pPr>
            <a:lvl5pPr latinLnBrk="0">
              <a:defRPr lang="cs-CZ" sz="1800"/>
            </a:lvl5pPr>
            <a:lvl6pPr latinLnBrk="0">
              <a:defRPr lang="cs-CZ" sz="1800"/>
            </a:lvl6pPr>
            <a:lvl7pPr latinLnBrk="0">
              <a:defRPr lang="cs-CZ" sz="1800"/>
            </a:lvl7pPr>
            <a:lvl8pPr latinLnBrk="0">
              <a:defRPr lang="cs-CZ" sz="1800"/>
            </a:lvl8pPr>
            <a:lvl9pPr latinLnBrk="0">
              <a:defRPr lang="cs-CZ"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10.12.2019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lang="cs-CZ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 latinLnBrk="0">
              <a:buNone/>
              <a:defRPr lang="cs-CZ" sz="2400" b="1"/>
            </a:lvl1pPr>
            <a:lvl2pPr marL="457200" indent="0" latinLnBrk="0">
              <a:buNone/>
              <a:defRPr lang="cs-CZ" sz="2000" b="1"/>
            </a:lvl2pPr>
            <a:lvl3pPr marL="914400" indent="0" latinLnBrk="0">
              <a:buNone/>
              <a:defRPr lang="cs-CZ" sz="1800" b="1"/>
            </a:lvl3pPr>
            <a:lvl4pPr marL="1371600" indent="0" latinLnBrk="0">
              <a:buNone/>
              <a:defRPr lang="cs-CZ" sz="1600" b="1"/>
            </a:lvl4pPr>
            <a:lvl5pPr marL="1828800" indent="0" latinLnBrk="0">
              <a:buNone/>
              <a:defRPr lang="cs-CZ" sz="1600" b="1"/>
            </a:lvl5pPr>
            <a:lvl6pPr marL="2286000" indent="0" latinLnBrk="0">
              <a:buNone/>
              <a:defRPr lang="cs-CZ" sz="1600" b="1"/>
            </a:lvl6pPr>
            <a:lvl7pPr marL="2743200" indent="0" latinLnBrk="0">
              <a:buNone/>
              <a:defRPr lang="cs-CZ" sz="1600" b="1"/>
            </a:lvl7pPr>
            <a:lvl8pPr marL="3200400" indent="0" latinLnBrk="0">
              <a:buNone/>
              <a:defRPr lang="cs-CZ" sz="1600" b="1"/>
            </a:lvl8pPr>
            <a:lvl9pPr marL="3657600" indent="0" latinLnBrk="0">
              <a:buNone/>
              <a:defRPr lang="cs-CZ"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 latinLnBrk="0">
              <a:defRPr lang="cs-CZ" sz="2400"/>
            </a:lvl1pPr>
            <a:lvl2pPr latinLnBrk="0">
              <a:defRPr lang="cs-CZ" sz="2000"/>
            </a:lvl2pPr>
            <a:lvl3pPr latinLnBrk="0">
              <a:defRPr lang="cs-CZ" sz="1800"/>
            </a:lvl3pPr>
            <a:lvl4pPr latinLnBrk="0">
              <a:defRPr lang="cs-CZ" sz="1600"/>
            </a:lvl4pPr>
            <a:lvl5pPr latinLnBrk="0">
              <a:defRPr lang="cs-CZ" sz="1600"/>
            </a:lvl5pPr>
            <a:lvl6pPr latinLnBrk="0">
              <a:defRPr lang="cs-CZ" sz="1600"/>
            </a:lvl6pPr>
            <a:lvl7pPr latinLnBrk="0">
              <a:defRPr lang="cs-CZ" sz="1600"/>
            </a:lvl7pPr>
            <a:lvl8pPr latinLnBrk="0">
              <a:defRPr lang="cs-CZ" sz="1600"/>
            </a:lvl8pPr>
            <a:lvl9pPr latinLnBrk="0">
              <a:defRPr lang="cs-CZ"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 latinLnBrk="0">
              <a:buNone/>
              <a:defRPr lang="cs-CZ" sz="2400" b="1"/>
            </a:lvl1pPr>
            <a:lvl2pPr marL="457200" indent="0" latinLnBrk="0">
              <a:buNone/>
              <a:defRPr lang="cs-CZ" sz="2000" b="1"/>
            </a:lvl2pPr>
            <a:lvl3pPr marL="914400" indent="0" latinLnBrk="0">
              <a:buNone/>
              <a:defRPr lang="cs-CZ" sz="1800" b="1"/>
            </a:lvl3pPr>
            <a:lvl4pPr marL="1371600" indent="0" latinLnBrk="0">
              <a:buNone/>
              <a:defRPr lang="cs-CZ" sz="1600" b="1"/>
            </a:lvl4pPr>
            <a:lvl5pPr marL="1828800" indent="0" latinLnBrk="0">
              <a:buNone/>
              <a:defRPr lang="cs-CZ" sz="1600" b="1"/>
            </a:lvl5pPr>
            <a:lvl6pPr marL="2286000" indent="0" latinLnBrk="0">
              <a:buNone/>
              <a:defRPr lang="cs-CZ" sz="1600" b="1"/>
            </a:lvl6pPr>
            <a:lvl7pPr marL="2743200" indent="0" latinLnBrk="0">
              <a:buNone/>
              <a:defRPr lang="cs-CZ" sz="1600" b="1"/>
            </a:lvl7pPr>
            <a:lvl8pPr marL="3200400" indent="0" latinLnBrk="0">
              <a:buNone/>
              <a:defRPr lang="cs-CZ" sz="1600" b="1"/>
            </a:lvl8pPr>
            <a:lvl9pPr marL="3657600" indent="0" latinLnBrk="0">
              <a:buNone/>
              <a:defRPr lang="cs-CZ"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 latinLnBrk="0">
              <a:defRPr lang="cs-CZ" sz="2400"/>
            </a:lvl1pPr>
            <a:lvl2pPr latinLnBrk="0">
              <a:defRPr lang="cs-CZ" sz="2000"/>
            </a:lvl2pPr>
            <a:lvl3pPr latinLnBrk="0">
              <a:defRPr lang="cs-CZ" sz="1800"/>
            </a:lvl3pPr>
            <a:lvl4pPr latinLnBrk="0">
              <a:defRPr lang="cs-CZ" sz="1600"/>
            </a:lvl4pPr>
            <a:lvl5pPr latinLnBrk="0">
              <a:defRPr lang="cs-CZ" sz="1600"/>
            </a:lvl5pPr>
            <a:lvl6pPr latinLnBrk="0">
              <a:defRPr lang="cs-CZ" sz="1600"/>
            </a:lvl6pPr>
            <a:lvl7pPr latinLnBrk="0">
              <a:defRPr lang="cs-CZ" sz="1600"/>
            </a:lvl7pPr>
            <a:lvl8pPr latinLnBrk="0">
              <a:defRPr lang="cs-CZ" sz="1600"/>
            </a:lvl8pPr>
            <a:lvl9pPr latinLnBrk="0">
              <a:defRPr lang="cs-CZ"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10.12.2019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 latinLnBrk="0">
              <a:defRPr lang="cs-CZ"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 latinLnBrk="0">
              <a:defRPr lang="cs-CZ" sz="3200"/>
            </a:lvl1pPr>
            <a:lvl2pPr latinLnBrk="0">
              <a:defRPr lang="cs-CZ" sz="2800"/>
            </a:lvl2pPr>
            <a:lvl3pPr latinLnBrk="0">
              <a:defRPr lang="cs-CZ" sz="2400"/>
            </a:lvl3pPr>
            <a:lvl4pPr latinLnBrk="0">
              <a:defRPr lang="cs-CZ" sz="2000"/>
            </a:lvl4pPr>
            <a:lvl5pPr latinLnBrk="0">
              <a:defRPr lang="cs-CZ" sz="2000"/>
            </a:lvl5pPr>
            <a:lvl6pPr latinLnBrk="0">
              <a:defRPr lang="cs-CZ" sz="2000"/>
            </a:lvl6pPr>
            <a:lvl7pPr latinLnBrk="0">
              <a:defRPr lang="cs-CZ" sz="2000"/>
            </a:lvl7pPr>
            <a:lvl8pPr latinLnBrk="0">
              <a:defRPr lang="cs-CZ" sz="2000"/>
            </a:lvl8pPr>
            <a:lvl9pPr latinLnBrk="0">
              <a:defRPr lang="cs-CZ"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 latinLnBrk="0">
              <a:buNone/>
              <a:defRPr lang="cs-CZ" sz="1400"/>
            </a:lvl1pPr>
            <a:lvl2pPr marL="457200" indent="0" latinLnBrk="0">
              <a:buNone/>
              <a:defRPr lang="cs-CZ" sz="1200"/>
            </a:lvl2pPr>
            <a:lvl3pPr marL="914400" indent="0" latinLnBrk="0">
              <a:buNone/>
              <a:defRPr lang="cs-CZ" sz="1000"/>
            </a:lvl3pPr>
            <a:lvl4pPr marL="1371600" indent="0" latinLnBrk="0">
              <a:buNone/>
              <a:defRPr lang="cs-CZ" sz="900"/>
            </a:lvl4pPr>
            <a:lvl5pPr marL="1828800" indent="0" latinLnBrk="0">
              <a:buNone/>
              <a:defRPr lang="cs-CZ" sz="900"/>
            </a:lvl5pPr>
            <a:lvl6pPr marL="2286000" indent="0" latinLnBrk="0">
              <a:buNone/>
              <a:defRPr lang="cs-CZ" sz="900"/>
            </a:lvl6pPr>
            <a:lvl7pPr marL="2743200" indent="0" latinLnBrk="0">
              <a:buNone/>
              <a:defRPr lang="cs-CZ" sz="900"/>
            </a:lvl7pPr>
            <a:lvl8pPr marL="3200400" indent="0" latinLnBrk="0">
              <a:buNone/>
              <a:defRPr lang="cs-CZ" sz="900"/>
            </a:lvl8pPr>
            <a:lvl9pPr marL="3657600" indent="0" latinLnBrk="0">
              <a:buNone/>
              <a:defRPr lang="cs-CZ"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10.12.2019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latinLnBrk="0">
              <a:defRPr lang="cs-CZ"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latinLnBrk="0">
              <a:buNone/>
              <a:defRPr lang="cs-CZ" sz="3200"/>
            </a:lvl1pPr>
            <a:lvl2pPr marL="457200" indent="0" latinLnBrk="0">
              <a:buNone/>
              <a:defRPr lang="cs-CZ" sz="2800"/>
            </a:lvl2pPr>
            <a:lvl3pPr marL="914400" indent="0" latinLnBrk="0">
              <a:buNone/>
              <a:defRPr lang="cs-CZ" sz="2400"/>
            </a:lvl3pPr>
            <a:lvl4pPr marL="1371600" indent="0" latinLnBrk="0">
              <a:buNone/>
              <a:defRPr lang="cs-CZ" sz="2000"/>
            </a:lvl4pPr>
            <a:lvl5pPr marL="1828800" indent="0" latinLnBrk="0">
              <a:buNone/>
              <a:defRPr lang="cs-CZ" sz="2000"/>
            </a:lvl5pPr>
            <a:lvl6pPr marL="2286000" indent="0" latinLnBrk="0">
              <a:buNone/>
              <a:defRPr lang="cs-CZ" sz="2000"/>
            </a:lvl6pPr>
            <a:lvl7pPr marL="2743200" indent="0" latinLnBrk="0">
              <a:buNone/>
              <a:defRPr lang="cs-CZ" sz="2000"/>
            </a:lvl7pPr>
            <a:lvl8pPr marL="3200400" indent="0" latinLnBrk="0">
              <a:buNone/>
              <a:defRPr lang="cs-CZ" sz="2000"/>
            </a:lvl8pPr>
            <a:lvl9pPr marL="3657600" indent="0" latinLnBrk="0">
              <a:buNone/>
              <a:defRPr lang="cs-CZ" sz="2000"/>
            </a:lvl9pPr>
          </a:lstStyle>
          <a:p>
            <a:r>
              <a:rPr lang="cs-CZ"/>
              <a:t>Klepnutím na ikonu přidáte obrázek.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latinLnBrk="0">
              <a:buNone/>
              <a:defRPr lang="cs-CZ" sz="1400"/>
            </a:lvl1pPr>
            <a:lvl2pPr marL="457200" indent="0" latinLnBrk="0">
              <a:buNone/>
              <a:defRPr lang="cs-CZ" sz="1200"/>
            </a:lvl2pPr>
            <a:lvl3pPr marL="914400" indent="0" latinLnBrk="0">
              <a:buNone/>
              <a:defRPr lang="cs-CZ" sz="1000"/>
            </a:lvl3pPr>
            <a:lvl4pPr marL="1371600" indent="0" latinLnBrk="0">
              <a:buNone/>
              <a:defRPr lang="cs-CZ" sz="900"/>
            </a:lvl4pPr>
            <a:lvl5pPr marL="1828800" indent="0" latinLnBrk="0">
              <a:buNone/>
              <a:defRPr lang="cs-CZ" sz="900"/>
            </a:lvl5pPr>
            <a:lvl6pPr marL="2286000" indent="0" latinLnBrk="0">
              <a:buNone/>
              <a:defRPr lang="cs-CZ" sz="900"/>
            </a:lvl6pPr>
            <a:lvl7pPr marL="2743200" indent="0" latinLnBrk="0">
              <a:buNone/>
              <a:defRPr lang="cs-CZ" sz="900"/>
            </a:lvl7pPr>
            <a:lvl8pPr marL="3200400" indent="0" latinLnBrk="0">
              <a:buNone/>
              <a:defRPr lang="cs-CZ" sz="900"/>
            </a:lvl8pPr>
            <a:lvl9pPr marL="3657600" indent="0" latinLnBrk="0">
              <a:buNone/>
              <a:defRPr lang="cs-CZ"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10.12.2019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10.12.2019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10.12.2019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Po kliknutí lze upravit styl předlohy nadpisů.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C9A3E-1A92-4BF9-97B5-F39B04D2C482}" type="datetimeFigureOut">
              <a:rPr lang="cs-CZ" smtClean="0"/>
              <a:pPr/>
              <a:t>10.12.2019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 spd="slow">
    <p:wipe dir="d"/>
  </p:transition>
  <p:txStyles>
    <p:titleStyle>
      <a:lvl1pPr algn="l" defTabSz="914400" rtl="0" eaLnBrk="1" latinLnBrk="0" hangingPunct="1">
        <a:spcBef>
          <a:spcPct val="0"/>
        </a:spcBef>
        <a:buNone/>
        <a:defRPr lang="cs-CZ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cs-CZ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odesilatel@seznam.cz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/>
              <a:t>Portálové systémy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51920" y="3717032"/>
            <a:ext cx="4772528" cy="990600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Přednáška č. 12</a:t>
            </a:r>
          </a:p>
          <a:p>
            <a:pPr algn="ctr"/>
            <a:endParaRPr lang="cs-CZ" sz="2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2915816" y="4725144"/>
            <a:ext cx="6400800" cy="1512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Jan Górecki</a:t>
            </a:r>
            <a:br>
              <a:rPr lang="cs-CZ" sz="16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gorecki</a:t>
            </a: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@</a:t>
            </a:r>
            <a:r>
              <a:rPr lang="cs-CZ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opf.slu.cz</a:t>
            </a:r>
            <a:endParaRPr kumimoji="0" lang="cs-CZ" sz="1600" i="0" u="none" strike="noStrike" kern="1200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slow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Odeslání mailu v PHP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5124898"/>
          </a:xfrm>
        </p:spPr>
        <p:txBody>
          <a:bodyPr anchor="ctr"/>
          <a:lstStyle/>
          <a:p>
            <a:pPr marL="0" indent="0" defTabSz="538163">
              <a:buNone/>
            </a:pP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mail</a:t>
            </a:r>
            <a:r>
              <a:rPr lang="cs-CZ" dirty="0"/>
              <a:t> (</a:t>
            </a:r>
            <a:r>
              <a:rPr lang="en-US" dirty="0"/>
              <a:t>	</a:t>
            </a:r>
            <a:r>
              <a:rPr lang="cs-CZ" dirty="0" err="1"/>
              <a:t>adresa_příjemce</a:t>
            </a:r>
            <a:r>
              <a:rPr lang="cs-CZ" dirty="0"/>
              <a:t>, </a:t>
            </a:r>
            <a:endParaRPr lang="en-US" dirty="0"/>
          </a:p>
          <a:p>
            <a:pPr marL="0" indent="0" defTabSz="538163">
              <a:buNone/>
            </a:pPr>
            <a:r>
              <a:rPr lang="en-US" dirty="0"/>
              <a:t>		</a:t>
            </a:r>
            <a:r>
              <a:rPr lang="cs-CZ" dirty="0" err="1"/>
              <a:t>předmět_zprávy</a:t>
            </a:r>
            <a:r>
              <a:rPr lang="cs-CZ" dirty="0"/>
              <a:t>, </a:t>
            </a:r>
            <a:endParaRPr lang="en-US" dirty="0"/>
          </a:p>
          <a:p>
            <a:pPr marL="0" indent="0" defTabSz="538163">
              <a:buNone/>
            </a:pPr>
            <a:r>
              <a:rPr lang="en-US" dirty="0"/>
              <a:t>		</a:t>
            </a:r>
            <a:r>
              <a:rPr lang="cs-CZ" dirty="0" err="1"/>
              <a:t>text_zprávy</a:t>
            </a:r>
            <a:r>
              <a:rPr lang="cs-CZ" dirty="0"/>
              <a:t>,</a:t>
            </a:r>
            <a:endParaRPr lang="en-US" dirty="0"/>
          </a:p>
          <a:p>
            <a:pPr marL="0" indent="0" defTabSz="538163">
              <a:buNone/>
            </a:pPr>
            <a:r>
              <a:rPr lang="en-US" dirty="0"/>
              <a:t>		</a:t>
            </a:r>
            <a:r>
              <a:rPr lang="cs-CZ" dirty="0" err="1"/>
              <a:t>dodatečné_hlavičky_mailu</a:t>
            </a:r>
            <a:r>
              <a:rPr lang="cs-CZ" dirty="0"/>
              <a:t>)</a:t>
            </a:r>
            <a:endParaRPr lang="en-US" dirty="0"/>
          </a:p>
          <a:p>
            <a:pPr marL="0" indent="0" defTabSz="538163">
              <a:buNone/>
            </a:pPr>
            <a:endParaRPr lang="en-US" dirty="0"/>
          </a:p>
          <a:p>
            <a:pPr marL="0" indent="0" defTabSz="538163">
              <a:buNone/>
            </a:pPr>
            <a:endParaRPr lang="en-US" sz="2400" dirty="0"/>
          </a:p>
          <a:p>
            <a:pPr marL="0" indent="0" defTabSz="538163">
              <a:buNone/>
            </a:pPr>
            <a:r>
              <a:rPr lang="cs-CZ" sz="2400" dirty="0"/>
              <a:t>Poslední čtvrtý parametr může chybět.</a:t>
            </a:r>
          </a:p>
        </p:txBody>
      </p:sp>
    </p:spTree>
    <p:extLst>
      <p:ext uri="{BB962C8B-B14F-4D97-AF65-F5344CB8AC3E}">
        <p14:creationId xmlns:p14="http://schemas.microsoft.com/office/powerpoint/2010/main" val="2986168119"/>
      </p:ext>
    </p:extLst>
  </p:cSld>
  <p:clrMapOvr>
    <a:masterClrMapping/>
  </p:clrMapOvr>
  <p:transition spd="slow"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</a:t>
            </a:r>
            <a:r>
              <a:rPr lang="cs-CZ" dirty="0" err="1"/>
              <a:t>říklad</a:t>
            </a:r>
            <a:r>
              <a:rPr lang="cs-CZ" dirty="0"/>
              <a:t> č.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1558705"/>
            <a:ext cx="8077200" cy="5190886"/>
          </a:xfrm>
        </p:spPr>
        <p:txBody>
          <a:bodyPr anchor="ctr"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/>
              <a:t>&lt;</a:t>
            </a:r>
            <a:r>
              <a:rPr lang="cs-CZ" dirty="0" err="1"/>
              <a:t>html</a:t>
            </a:r>
            <a:r>
              <a:rPr lang="cs-CZ" dirty="0"/>
              <a:t>&gt;</a:t>
            </a:r>
          </a:p>
          <a:p>
            <a:pPr marL="0" indent="0">
              <a:buNone/>
            </a:pPr>
            <a:r>
              <a:rPr lang="cs-CZ" dirty="0"/>
              <a:t>&lt;</a:t>
            </a:r>
            <a:r>
              <a:rPr lang="cs-CZ" dirty="0" err="1"/>
              <a:t>head</a:t>
            </a:r>
            <a:r>
              <a:rPr lang="cs-CZ" dirty="0"/>
              <a:t>&gt;</a:t>
            </a:r>
          </a:p>
          <a:p>
            <a:pPr marL="0" indent="0">
              <a:buNone/>
            </a:pPr>
            <a:r>
              <a:rPr lang="cs-CZ" dirty="0"/>
              <a:t>&lt;</a:t>
            </a:r>
            <a:r>
              <a:rPr lang="cs-CZ" dirty="0" err="1"/>
              <a:t>title</a:t>
            </a:r>
            <a:r>
              <a:rPr lang="cs-CZ" dirty="0"/>
              <a:t>&gt;Příklad 1. z 19. dílu&lt;/</a:t>
            </a:r>
            <a:r>
              <a:rPr lang="cs-CZ" dirty="0" err="1"/>
              <a:t>title</a:t>
            </a:r>
            <a:r>
              <a:rPr lang="cs-CZ" dirty="0"/>
              <a:t>&gt;</a:t>
            </a:r>
          </a:p>
          <a:p>
            <a:pPr marL="0" indent="0">
              <a:buNone/>
            </a:pPr>
            <a:r>
              <a:rPr lang="cs-CZ" dirty="0"/>
              <a:t>&lt;meta http-</a:t>
            </a:r>
            <a:r>
              <a:rPr lang="cs-CZ" dirty="0" err="1"/>
              <a:t>equiv</a:t>
            </a:r>
            <a:r>
              <a:rPr lang="cs-CZ" dirty="0"/>
              <a:t>="</a:t>
            </a:r>
            <a:r>
              <a:rPr lang="cs-CZ" dirty="0" err="1"/>
              <a:t>Content</a:t>
            </a:r>
            <a:r>
              <a:rPr lang="cs-CZ" dirty="0"/>
              <a:t>-Type" </a:t>
            </a:r>
            <a:r>
              <a:rPr lang="cs-CZ" dirty="0" err="1"/>
              <a:t>content</a:t>
            </a:r>
            <a:r>
              <a:rPr lang="cs-CZ" dirty="0"/>
              <a:t>="text/</a:t>
            </a:r>
            <a:r>
              <a:rPr lang="cs-CZ" dirty="0" err="1"/>
              <a:t>html</a:t>
            </a:r>
            <a:r>
              <a:rPr lang="cs-CZ" dirty="0"/>
              <a:t>; </a:t>
            </a:r>
            <a:r>
              <a:rPr lang="cs-CZ" dirty="0" err="1"/>
              <a:t>charset</a:t>
            </a:r>
            <a:r>
              <a:rPr lang="cs-CZ" dirty="0"/>
              <a:t>=windows-1250"&gt;</a:t>
            </a:r>
          </a:p>
          <a:p>
            <a:pPr marL="0" indent="0">
              <a:buNone/>
            </a:pPr>
            <a:r>
              <a:rPr lang="cs-CZ" dirty="0"/>
              <a:t>&lt;/</a:t>
            </a:r>
            <a:r>
              <a:rPr lang="cs-CZ" dirty="0" err="1"/>
              <a:t>head</a:t>
            </a:r>
            <a:r>
              <a:rPr lang="cs-CZ" dirty="0"/>
              <a:t>&gt;</a:t>
            </a:r>
          </a:p>
          <a:p>
            <a:pPr marL="0" indent="0">
              <a:buNone/>
            </a:pPr>
            <a:r>
              <a:rPr lang="cs-CZ" dirty="0"/>
              <a:t>&lt;body&gt;</a:t>
            </a:r>
            <a:r>
              <a:rPr lang="en-US" dirty="0"/>
              <a:t>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&lt;?</a:t>
            </a:r>
            <a:r>
              <a:rPr lang="cs-CZ" dirty="0" err="1"/>
              <a:t>php</a:t>
            </a: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  $email =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'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vase.adresa@neco.cz';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  $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</a:rPr>
              <a:t>vysledek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 = mail($email, 'Předmět mailu', 'Text mailu');</a:t>
            </a:r>
          </a:p>
          <a:p>
            <a:pPr marL="0" indent="0">
              <a:buNone/>
            </a:pPr>
            <a:r>
              <a:rPr lang="cs-CZ" dirty="0"/>
              <a:t>  </a:t>
            </a:r>
            <a:r>
              <a:rPr lang="cs-CZ" dirty="0" err="1"/>
              <a:t>if</a:t>
            </a:r>
            <a:r>
              <a:rPr lang="cs-CZ" dirty="0"/>
              <a:t> ($</a:t>
            </a:r>
            <a:r>
              <a:rPr lang="cs-CZ" dirty="0" err="1"/>
              <a:t>vysledek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    echo 'Mail úspěšně odeslán';</a:t>
            </a:r>
          </a:p>
          <a:p>
            <a:pPr marL="0" indent="0">
              <a:buNone/>
            </a:pPr>
            <a:r>
              <a:rPr lang="cs-CZ" dirty="0"/>
              <a:t>  </a:t>
            </a:r>
            <a:r>
              <a:rPr lang="cs-CZ" dirty="0" err="1"/>
              <a:t>else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 echo 'Mail nebyl odeslán, nastala chyba';</a:t>
            </a:r>
          </a:p>
          <a:p>
            <a:pPr marL="0" indent="0">
              <a:buNone/>
            </a:pPr>
            <a:r>
              <a:rPr lang="cs-CZ" dirty="0"/>
              <a:t>?&gt;</a:t>
            </a:r>
          </a:p>
          <a:p>
            <a:pPr marL="0" indent="0">
              <a:buNone/>
            </a:pPr>
            <a:r>
              <a:rPr lang="cs-CZ" dirty="0"/>
              <a:t>&lt;/body&gt;</a:t>
            </a:r>
          </a:p>
          <a:p>
            <a:pPr marL="0" indent="0">
              <a:buNone/>
            </a:pPr>
            <a:r>
              <a:rPr lang="cs-CZ" dirty="0"/>
              <a:t>&lt;/</a:t>
            </a:r>
            <a:r>
              <a:rPr lang="cs-CZ" dirty="0" err="1"/>
              <a:t>html</a:t>
            </a:r>
            <a:r>
              <a:rPr lang="cs-CZ" dirty="0"/>
              <a:t>&gt;</a:t>
            </a:r>
            <a:r>
              <a:rPr lang="en-US" dirty="0"/>
              <a:t>'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3862327"/>
      </p:ext>
    </p:extLst>
  </p:cSld>
  <p:clrMapOvr>
    <a:masterClrMapping/>
  </p:clrMapOvr>
  <p:transition spd="slow"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</a:t>
            </a:r>
            <a:r>
              <a:rPr lang="cs-CZ" dirty="0" err="1"/>
              <a:t>íceřádkový</a:t>
            </a:r>
            <a:r>
              <a:rPr lang="cs-CZ" dirty="0"/>
              <a:t> mail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502729"/>
          </a:xfrm>
        </p:spPr>
        <p:txBody>
          <a:bodyPr anchor="ctr"/>
          <a:lstStyle/>
          <a:p>
            <a:pPr marL="0" indent="0">
              <a:buNone/>
            </a:pPr>
            <a:r>
              <a:rPr lang="cs-CZ" dirty="0"/>
              <a:t>$email = 'vase.adresa@neco.cz';</a:t>
            </a:r>
          </a:p>
          <a:p>
            <a:pPr marL="0" indent="0">
              <a:buNone/>
            </a:pPr>
            <a:r>
              <a:rPr lang="cs-CZ" dirty="0"/>
              <a:t>$</a:t>
            </a:r>
            <a:r>
              <a:rPr lang="cs-CZ" dirty="0" err="1"/>
              <a:t>vysledek</a:t>
            </a:r>
            <a:r>
              <a:rPr lang="cs-CZ" dirty="0"/>
              <a:t> = mail($email, 'Předmět mailu',  "Řádek 1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\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</a:rPr>
              <a:t>n</a:t>
            </a:r>
            <a:r>
              <a:rPr lang="cs-CZ" dirty="0" err="1"/>
              <a:t>Řádek</a:t>
            </a:r>
            <a:r>
              <a:rPr lang="cs-CZ" dirty="0"/>
              <a:t> 2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\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</a:rPr>
              <a:t>n</a:t>
            </a:r>
            <a:r>
              <a:rPr lang="cs-CZ" dirty="0" err="1"/>
              <a:t>Řádek</a:t>
            </a:r>
            <a:r>
              <a:rPr lang="cs-CZ" dirty="0"/>
              <a:t> 3")</a:t>
            </a:r>
          </a:p>
        </p:txBody>
      </p:sp>
    </p:spTree>
    <p:extLst>
      <p:ext uri="{BB962C8B-B14F-4D97-AF65-F5344CB8AC3E}">
        <p14:creationId xmlns:p14="http://schemas.microsoft.com/office/powerpoint/2010/main" val="2103939612"/>
      </p:ext>
    </p:extLst>
  </p:cSld>
  <p:clrMapOvr>
    <a:masterClrMapping/>
  </p:clrMapOvr>
  <p:transition spd="slow"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Odeslání více příjemcům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5115472"/>
          </a:xfrm>
        </p:spPr>
        <p:txBody>
          <a:bodyPr anchor="ctr"/>
          <a:lstStyle/>
          <a:p>
            <a:pPr marL="0" indent="0" defTabSz="688975">
              <a:buNone/>
            </a:pPr>
            <a:r>
              <a:rPr lang="cs-CZ" dirty="0"/>
              <a:t> $email =</a:t>
            </a:r>
            <a:r>
              <a:rPr lang="en-US" dirty="0"/>
              <a:t> </a:t>
            </a:r>
            <a:r>
              <a:rPr lang="cs-CZ" dirty="0"/>
              <a:t>'</a:t>
            </a:r>
            <a:r>
              <a:rPr lang="en-US" dirty="0"/>
              <a:t>	</a:t>
            </a:r>
            <a:r>
              <a:rPr lang="cs-CZ" dirty="0"/>
              <a:t>prvni.adresa@neco.cz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,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					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druha.adresa@neco.cz</a:t>
            </a:r>
            <a:r>
              <a:rPr lang="cs-CZ" dirty="0"/>
              <a:t>';</a:t>
            </a:r>
          </a:p>
          <a:p>
            <a:pPr marL="0" indent="0">
              <a:buNone/>
            </a:pPr>
            <a:r>
              <a:rPr lang="cs-CZ" dirty="0"/>
              <a:t> $</a:t>
            </a:r>
            <a:r>
              <a:rPr lang="cs-CZ" dirty="0" err="1"/>
              <a:t>vysledek</a:t>
            </a:r>
            <a:r>
              <a:rPr lang="cs-CZ" dirty="0"/>
              <a:t> = mail($email, </a:t>
            </a:r>
            <a:br>
              <a:rPr lang="en-US" dirty="0"/>
            </a:br>
            <a:r>
              <a:rPr lang="en-US" dirty="0"/>
              <a:t>		</a:t>
            </a:r>
            <a:r>
              <a:rPr lang="cs-CZ" dirty="0"/>
              <a:t>'Předmět mailu',</a:t>
            </a:r>
            <a:br>
              <a:rPr lang="en-US" dirty="0"/>
            </a:br>
            <a:r>
              <a:rPr lang="en-US" dirty="0"/>
              <a:t>		</a:t>
            </a:r>
            <a:r>
              <a:rPr lang="cs-CZ" dirty="0"/>
              <a:t>"Řádek 1\</a:t>
            </a:r>
            <a:r>
              <a:rPr lang="cs-CZ" dirty="0" err="1"/>
              <a:t>nŘádek</a:t>
            </a:r>
            <a:r>
              <a:rPr lang="cs-CZ" dirty="0"/>
              <a:t> 2\</a:t>
            </a:r>
            <a:r>
              <a:rPr lang="cs-CZ" dirty="0" err="1"/>
              <a:t>nŘádek</a:t>
            </a:r>
            <a:r>
              <a:rPr lang="cs-CZ" dirty="0"/>
              <a:t> 3");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000" dirty="0"/>
              <a:t>Je </a:t>
            </a:r>
            <a:r>
              <a:rPr lang="en-US" sz="2000" dirty="0" err="1"/>
              <a:t>mo</a:t>
            </a:r>
            <a:r>
              <a:rPr lang="cs-CZ" sz="2000" dirty="0" err="1"/>
              <a:t>žno</a:t>
            </a:r>
            <a:r>
              <a:rPr lang="cs-CZ" sz="2000" dirty="0"/>
              <a:t> i: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$email = 'Petr&lt;petr.zavadil@neco.cz&gt;'; </a:t>
            </a:r>
          </a:p>
        </p:txBody>
      </p:sp>
    </p:spTree>
    <p:extLst>
      <p:ext uri="{BB962C8B-B14F-4D97-AF65-F5344CB8AC3E}">
        <p14:creationId xmlns:p14="http://schemas.microsoft.com/office/powerpoint/2010/main" val="3809317901"/>
      </p:ext>
    </p:extLst>
  </p:cSld>
  <p:clrMapOvr>
    <a:masterClrMapping/>
  </p:clrMapOvr>
  <p:transition spd="slow"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</a:t>
            </a:r>
            <a:r>
              <a:rPr lang="cs-CZ" dirty="0" err="1"/>
              <a:t>alší</a:t>
            </a:r>
            <a:r>
              <a:rPr lang="cs-CZ" dirty="0"/>
              <a:t> možnosti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>
              <a:buNone/>
            </a:pPr>
            <a:r>
              <a:rPr lang="cs-CZ" dirty="0"/>
              <a:t>$email = 'vase.adresa@neco.cz';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$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</a:rPr>
              <a:t>hlavicky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  = "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</a:rPr>
              <a:t>From:janosik@neco.cz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\n";</a:t>
            </a:r>
          </a:p>
          <a:p>
            <a:pPr marL="0" indent="0">
              <a:buNone/>
            </a:pPr>
            <a:r>
              <a:rPr lang="cs-CZ" dirty="0"/>
              <a:t>$</a:t>
            </a:r>
            <a:r>
              <a:rPr lang="cs-CZ" dirty="0" err="1"/>
              <a:t>vysledek</a:t>
            </a:r>
            <a:r>
              <a:rPr lang="cs-CZ" dirty="0"/>
              <a:t> = mail($email, 'Předmět mailu',  "Text mailu",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$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</a:rPr>
              <a:t>hlavicky</a:t>
            </a:r>
            <a:r>
              <a:rPr lang="cs-CZ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4007083788"/>
      </p:ext>
    </p:extLst>
  </p:cSld>
  <p:clrMapOvr>
    <a:masterClrMapping/>
  </p:clrMapOvr>
  <p:transition spd="slow"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Obsah zprávy v HTML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5190886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dirty="0"/>
              <a:t>$to = "adresat@post.cz";</a:t>
            </a:r>
          </a:p>
          <a:p>
            <a:pPr marL="0" indent="0">
              <a:buNone/>
            </a:pPr>
            <a:r>
              <a:rPr lang="cs-CZ" dirty="0"/>
              <a:t>$</a:t>
            </a:r>
            <a:r>
              <a:rPr lang="cs-CZ" dirty="0" err="1"/>
              <a:t>subject</a:t>
            </a:r>
            <a:r>
              <a:rPr lang="cs-CZ" dirty="0"/>
              <a:t> = "Objednávka č. 25";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$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</a:rPr>
              <a:t>txt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 = "Objednávka: &lt;br&gt;".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        "&lt;br&gt;".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        "*** Adresát: ***&lt;br&gt;".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        "Jméno a příjmení: ".$_POST['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</a:rPr>
              <a:t>jmeno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']." ".$_POST['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</a:rPr>
              <a:t>prijmeni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']."&lt;br&gt;".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        "Email: ".$_POST['email']."&lt;br&gt;".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"&lt;br&gt;";</a:t>
            </a:r>
          </a:p>
          <a:p>
            <a:pPr marL="0" indent="0">
              <a:buNone/>
            </a:pPr>
            <a:r>
              <a:rPr lang="cs-CZ" dirty="0"/>
              <a:t>           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$</a:t>
            </a:r>
            <a:r>
              <a:rPr lang="cs-CZ" dirty="0" err="1"/>
              <a:t>headers</a:t>
            </a:r>
            <a:r>
              <a:rPr lang="cs-CZ" dirty="0"/>
              <a:t> =  "</a:t>
            </a:r>
            <a:r>
              <a:rPr lang="cs-CZ" dirty="0" err="1"/>
              <a:t>From</a:t>
            </a:r>
            <a:r>
              <a:rPr lang="cs-CZ" dirty="0"/>
              <a:t>: odesilatel@seznam.cz"."\r\n".</a:t>
            </a:r>
          </a:p>
          <a:p>
            <a:pPr marL="0" indent="0">
              <a:buNone/>
            </a:pPr>
            <a:r>
              <a:rPr lang="cs-CZ" dirty="0"/>
              <a:t>            "</a:t>
            </a:r>
            <a:r>
              <a:rPr lang="cs-CZ" dirty="0" err="1"/>
              <a:t>Bcc</a:t>
            </a:r>
            <a:r>
              <a:rPr lang="cs-CZ" dirty="0"/>
              <a:t>: skrytakopie@seznam.cz"."\r\n".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            "MIME-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</a:rPr>
              <a:t>Version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: 1.0"."\r\n".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            "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</a:rPr>
              <a:t>Content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-Type: text/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</a:rPr>
              <a:t>html;charset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=utf-8";         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 $</a:t>
            </a:r>
            <a:r>
              <a:rPr lang="cs-CZ" dirty="0" err="1"/>
              <a:t>vysledek</a:t>
            </a:r>
            <a:r>
              <a:rPr lang="cs-CZ" dirty="0"/>
              <a:t> = mail($to, $</a:t>
            </a:r>
            <a:r>
              <a:rPr lang="cs-CZ" dirty="0" err="1"/>
              <a:t>subject</a:t>
            </a:r>
            <a:r>
              <a:rPr lang="cs-CZ" dirty="0"/>
              <a:t>, $</a:t>
            </a:r>
            <a:r>
              <a:rPr lang="cs-CZ" dirty="0" err="1"/>
              <a:t>txt</a:t>
            </a:r>
            <a:r>
              <a:rPr lang="cs-CZ" dirty="0"/>
              <a:t>, $</a:t>
            </a:r>
            <a:r>
              <a:rPr lang="cs-CZ" dirty="0" err="1"/>
              <a:t>headers</a:t>
            </a:r>
            <a:r>
              <a:rPr lang="cs-CZ" dirty="0"/>
              <a:t>);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err="1"/>
              <a:t>if</a:t>
            </a:r>
            <a:r>
              <a:rPr lang="cs-CZ" dirty="0"/>
              <a:t> ($</a:t>
            </a:r>
            <a:r>
              <a:rPr lang="cs-CZ" dirty="0" err="1"/>
              <a:t>vysledek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    echo 'Objednávka byla vložena do systému. ';</a:t>
            </a:r>
          </a:p>
          <a:p>
            <a:pPr marL="0" indent="0">
              <a:buNone/>
            </a:pPr>
            <a:r>
              <a:rPr lang="cs-CZ" dirty="0"/>
              <a:t>      </a:t>
            </a:r>
            <a:r>
              <a:rPr lang="cs-CZ" dirty="0" err="1"/>
              <a:t>else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 echo 'Nastal problém se zpracování </a:t>
            </a:r>
            <a:r>
              <a:rPr lang="cs-CZ" dirty="0" err="1"/>
              <a:t>objenávky</a:t>
            </a:r>
            <a:r>
              <a:rPr lang="cs-CZ" dirty="0"/>
              <a:t>.';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876693" y="4282068"/>
            <a:ext cx="30777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Pokud </a:t>
            </a:r>
            <a:r>
              <a:rPr lang="cs-CZ" dirty="0">
                <a:solidFill>
                  <a:srgbClr val="FF0000"/>
                </a:solidFill>
                <a:hlinkClick r:id="rId2"/>
              </a:rPr>
              <a:t>odesilatel@seznam.cz</a:t>
            </a:r>
            <a:r>
              <a:rPr lang="cs-CZ" dirty="0">
                <a:solidFill>
                  <a:srgbClr val="FF0000"/>
                </a:solidFill>
              </a:rPr>
              <a:t> neexistuje, mail nemusí být poslán </a:t>
            </a:r>
          </a:p>
        </p:txBody>
      </p:sp>
    </p:spTree>
    <p:extLst>
      <p:ext uri="{BB962C8B-B14F-4D97-AF65-F5344CB8AC3E}">
        <p14:creationId xmlns:p14="http://schemas.microsoft.com/office/powerpoint/2010/main" val="1714245220"/>
      </p:ext>
    </p:extLst>
  </p:cSld>
  <p:clrMapOvr>
    <a:masterClrMapping/>
  </p:clrMapOvr>
  <p:transition spd="slow">
    <p:wipe dir="d"/>
  </p:transition>
</p:sld>
</file>

<file path=ppt/theme/theme1.xml><?xml version="1.0" encoding="utf-8"?>
<a:theme xmlns:a="http://schemas.openxmlformats.org/drawingml/2006/main" name="Training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TS101674557</Template>
  <TotalTime>1348</TotalTime>
  <Words>390</Words>
  <Application>Microsoft Office PowerPoint</Application>
  <PresentationFormat>Předvádění na obrazovce (4:3)</PresentationFormat>
  <Paragraphs>68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Georgia</vt:lpstr>
      <vt:lpstr>Tahoma</vt:lpstr>
      <vt:lpstr>Training</vt:lpstr>
      <vt:lpstr>Portálové systémy</vt:lpstr>
      <vt:lpstr>Odeslání mailu v PHP</vt:lpstr>
      <vt:lpstr>Příklad č. 1</vt:lpstr>
      <vt:lpstr>Víceřádkový mail</vt:lpstr>
      <vt:lpstr>Odeslání více příjemcům</vt:lpstr>
      <vt:lpstr>Další možnosti</vt:lpstr>
      <vt:lpstr>Obsah zprávy v HTML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ps</dc:creator>
  <cp:lastModifiedBy>student</cp:lastModifiedBy>
  <cp:revision>183</cp:revision>
  <dcterms:created xsi:type="dcterms:W3CDTF">2009-09-17T16:58:41Z</dcterms:created>
  <dcterms:modified xsi:type="dcterms:W3CDTF">2019-12-10T08:51:23Z</dcterms:modified>
</cp:coreProperties>
</file>