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79" r:id="rId2"/>
    <p:sldId id="280" r:id="rId3"/>
    <p:sldId id="268" r:id="rId4"/>
    <p:sldId id="270" r:id="rId5"/>
    <p:sldId id="269" r:id="rId6"/>
    <p:sldId id="271" r:id="rId7"/>
    <p:sldId id="275" r:id="rId8"/>
    <p:sldId id="272" r:id="rId9"/>
    <p:sldId id="273" r:id="rId10"/>
    <p:sldId id="274" r:id="rId11"/>
    <p:sldId id="278" r:id="rId12"/>
    <p:sldId id="276" r:id="rId13"/>
    <p:sldId id="27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D79AB-707A-4669-BB56-55625598585D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15E78-0A35-4FAC-89F3-714E263E3F0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714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ctr" latinLnBrk="0">
              <a:defRPr lang="cs-CZ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>
                <a:latin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fade thruBlk="1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44456" y="2247007"/>
            <a:ext cx="6180224" cy="1470025"/>
          </a:xfrm>
        </p:spPr>
        <p:txBody>
          <a:bodyPr/>
          <a:lstStyle/>
          <a:p>
            <a:pPr algn="ctr"/>
            <a:r>
              <a:rPr lang="cs-CZ" b="1" dirty="0" smtClean="0"/>
              <a:t>Portálové </a:t>
            </a:r>
            <a:r>
              <a:rPr lang="cs-CZ" b="1" dirty="0" smtClean="0"/>
              <a:t>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7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smtClean="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42910" y="785794"/>
            <a:ext cx="821537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&lt;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="</a:t>
            </a:r>
            <a:r>
              <a:rPr lang="cs-CZ" dirty="0" err="1" smtClean="0"/>
              <a:t>Kalkulator</a:t>
            </a:r>
            <a:r>
              <a:rPr lang="cs-CZ" dirty="0" smtClean="0"/>
              <a:t>" </a:t>
            </a:r>
            <a:r>
              <a:rPr lang="cs-CZ" dirty="0" err="1" smtClean="0"/>
              <a:t>action</a:t>
            </a:r>
            <a:r>
              <a:rPr lang="cs-CZ" dirty="0" smtClean="0"/>
              <a:t>="</a:t>
            </a:r>
            <a:r>
              <a:rPr lang="cs-CZ" dirty="0" err="1" smtClean="0"/>
              <a:t>vypocet.php</a:t>
            </a:r>
            <a:r>
              <a:rPr lang="cs-CZ" dirty="0" smtClean="0"/>
              <a:t>" </a:t>
            </a:r>
            <a:r>
              <a:rPr lang="cs-CZ" dirty="0" err="1" smtClean="0"/>
              <a:t>method</a:t>
            </a:r>
            <a:r>
              <a:rPr lang="cs-CZ" dirty="0" smtClean="0"/>
              <a:t>=„</a:t>
            </a:r>
            <a:r>
              <a:rPr lang="cs-CZ" sz="2800" b="1" dirty="0" smtClean="0"/>
              <a:t>POST (GET)</a:t>
            </a:r>
            <a:r>
              <a:rPr lang="cs-CZ" dirty="0" smtClean="0"/>
              <a:t>"&gt;</a:t>
            </a:r>
          </a:p>
          <a:p>
            <a:r>
              <a:rPr lang="cs-CZ" dirty="0" smtClean="0"/>
              <a:t>    &lt;input type="text" </a:t>
            </a:r>
            <a:r>
              <a:rPr lang="cs-CZ" dirty="0" err="1" smtClean="0"/>
              <a:t>name</a:t>
            </a:r>
            <a:r>
              <a:rPr lang="cs-CZ" dirty="0" smtClean="0"/>
              <a:t>="Scitanec1" </a:t>
            </a:r>
            <a:r>
              <a:rPr lang="cs-CZ" dirty="0" err="1" smtClean="0"/>
              <a:t>value</a:t>
            </a:r>
            <a:r>
              <a:rPr lang="cs-CZ" dirty="0" smtClean="0"/>
              <a:t>="" /&gt;</a:t>
            </a:r>
          </a:p>
          <a:p>
            <a:r>
              <a:rPr lang="cs-CZ" dirty="0" smtClean="0"/>
              <a:t>    &lt;br /&gt;+&lt;br /&gt;</a:t>
            </a:r>
          </a:p>
          <a:p>
            <a:r>
              <a:rPr lang="cs-CZ" dirty="0" smtClean="0"/>
              <a:t>    &lt;input type="text" </a:t>
            </a:r>
            <a:r>
              <a:rPr lang="cs-CZ" dirty="0" err="1" smtClean="0"/>
              <a:t>name</a:t>
            </a:r>
            <a:r>
              <a:rPr lang="cs-CZ" dirty="0" smtClean="0"/>
              <a:t>="Scitanec2" </a:t>
            </a:r>
            <a:r>
              <a:rPr lang="cs-CZ" dirty="0" err="1" smtClean="0"/>
              <a:t>value</a:t>
            </a:r>
            <a:r>
              <a:rPr lang="cs-CZ" dirty="0" smtClean="0"/>
              <a:t>="" /&gt;</a:t>
            </a:r>
          </a:p>
          <a:p>
            <a:r>
              <a:rPr lang="cs-CZ" dirty="0" smtClean="0"/>
              <a:t>    &lt;input type="</a:t>
            </a:r>
            <a:r>
              <a:rPr lang="cs-CZ" dirty="0" err="1" smtClean="0"/>
              <a:t>submit</a:t>
            </a:r>
            <a:r>
              <a:rPr lang="cs-CZ" dirty="0" smtClean="0"/>
              <a:t>" </a:t>
            </a:r>
            <a:r>
              <a:rPr lang="cs-CZ" dirty="0" err="1" smtClean="0"/>
              <a:t>value</a:t>
            </a:r>
            <a:r>
              <a:rPr lang="cs-CZ" dirty="0" smtClean="0"/>
              <a:t>="Sečíst" /&gt;</a:t>
            </a:r>
          </a:p>
          <a:p>
            <a:r>
              <a:rPr lang="cs-CZ" dirty="0" smtClean="0"/>
              <a:t>  &lt;/</a:t>
            </a:r>
            <a:r>
              <a:rPr lang="cs-CZ" dirty="0" err="1" smtClean="0"/>
              <a:t>form</a:t>
            </a:r>
            <a:r>
              <a:rPr lang="cs-CZ" dirty="0" smtClean="0"/>
              <a:t>&gt;</a:t>
            </a:r>
          </a:p>
        </p:txBody>
      </p:sp>
      <p:sp>
        <p:nvSpPr>
          <p:cNvPr id="5" name="Obdélník 4"/>
          <p:cNvSpPr/>
          <p:nvPr/>
        </p:nvSpPr>
        <p:spPr>
          <a:xfrm>
            <a:off x="2928926" y="2643182"/>
            <a:ext cx="6000776" cy="31239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bIns="0">
            <a:spAutoFit/>
          </a:bodyPr>
          <a:lstStyle/>
          <a:p>
            <a:r>
              <a:rPr lang="cs-CZ" dirty="0" smtClean="0"/>
              <a:t>&lt;?</a:t>
            </a:r>
            <a:r>
              <a:rPr lang="cs-CZ" dirty="0" err="1" smtClean="0"/>
              <a:t>php</a:t>
            </a:r>
            <a:endParaRPr lang="cs-CZ" dirty="0" smtClean="0"/>
          </a:p>
          <a:p>
            <a:r>
              <a:rPr lang="cs-CZ" dirty="0" smtClean="0"/>
              <a:t>      $Scitanec1=</a:t>
            </a:r>
            <a:r>
              <a:rPr lang="cs-CZ" sz="2800" b="1" dirty="0" smtClean="0"/>
              <a:t>$_REQUEST</a:t>
            </a:r>
            <a:r>
              <a:rPr lang="cs-CZ" dirty="0" smtClean="0"/>
              <a:t>["Scitanec1"];</a:t>
            </a:r>
          </a:p>
          <a:p>
            <a:r>
              <a:rPr lang="cs-CZ" dirty="0" smtClean="0"/>
              <a:t>      $Scitanec2=</a:t>
            </a:r>
            <a:r>
              <a:rPr lang="cs-CZ" sz="2800" b="1" dirty="0" smtClean="0"/>
              <a:t>$_REQUEST</a:t>
            </a:r>
            <a:r>
              <a:rPr lang="cs-CZ" dirty="0" smtClean="0"/>
              <a:t>["Scitanec2"];</a:t>
            </a:r>
          </a:p>
          <a:p>
            <a:r>
              <a:rPr lang="cs-CZ" dirty="0" smtClean="0"/>
              <a:t>    ?&gt;</a:t>
            </a:r>
          </a:p>
          <a:p>
            <a:r>
              <a:rPr lang="cs-CZ" dirty="0" smtClean="0"/>
              <a:t>    &lt;h2&gt;Kalkulačka&lt;/h2&gt;</a:t>
            </a:r>
          </a:p>
          <a:p>
            <a:r>
              <a:rPr lang="cs-CZ" dirty="0" smtClean="0"/>
              <a:t>    První sčítanec: &lt;?</a:t>
            </a:r>
            <a:r>
              <a:rPr lang="cs-CZ" dirty="0" err="1" smtClean="0"/>
              <a:t>php</a:t>
            </a:r>
            <a:r>
              <a:rPr lang="cs-CZ" dirty="0" smtClean="0"/>
              <a:t> echo ($Scitanec1); ?&gt; &lt;br /&gt;</a:t>
            </a:r>
          </a:p>
          <a:p>
            <a:r>
              <a:rPr lang="cs-CZ" dirty="0" smtClean="0"/>
              <a:t>    Druhý sčítanec: &lt;?</a:t>
            </a:r>
            <a:r>
              <a:rPr lang="cs-CZ" dirty="0" err="1" smtClean="0"/>
              <a:t>php</a:t>
            </a:r>
            <a:r>
              <a:rPr lang="cs-CZ" dirty="0" smtClean="0"/>
              <a:t> echo ($Scitanec2); ?&gt; &lt;br /&gt;</a:t>
            </a:r>
          </a:p>
          <a:p>
            <a:r>
              <a:rPr lang="cs-CZ" dirty="0" smtClean="0"/>
              <a:t>    ============================= &lt;br /&gt;</a:t>
            </a:r>
          </a:p>
          <a:p>
            <a:r>
              <a:rPr lang="cs-CZ" dirty="0" smtClean="0"/>
              <a:t>    Součet: &lt;?</a:t>
            </a:r>
            <a:r>
              <a:rPr lang="cs-CZ" dirty="0" err="1" smtClean="0"/>
              <a:t>php</a:t>
            </a:r>
            <a:r>
              <a:rPr lang="cs-CZ" dirty="0" smtClean="0"/>
              <a:t> echo ($Scitanec1 + $Scitanec2); ?&gt; &lt;br /&gt;</a:t>
            </a:r>
          </a:p>
          <a:p>
            <a:r>
              <a:rPr lang="cs-CZ" dirty="0" smtClean="0"/>
              <a:t>    &lt;p&gt;&lt;a </a:t>
            </a:r>
            <a:r>
              <a:rPr lang="cs-CZ" dirty="0" err="1" smtClean="0"/>
              <a:t>href</a:t>
            </a:r>
            <a:r>
              <a:rPr lang="cs-CZ" dirty="0" smtClean="0"/>
              <a:t>="</a:t>
            </a:r>
            <a:r>
              <a:rPr lang="cs-CZ" dirty="0" err="1" smtClean="0"/>
              <a:t>kalkulacka.html</a:t>
            </a:r>
            <a:r>
              <a:rPr lang="cs-CZ" dirty="0" smtClean="0"/>
              <a:t>"&gt;Zpět k zadání&lt;/a&gt;&lt;/p&gt;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10800000" flipV="1">
            <a:off x="5072066" y="1214422"/>
            <a:ext cx="1857388" cy="1785950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57158" y="6072206"/>
            <a:ext cx="8429684" cy="461665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$_REQUEST převezme data odeslaná kteroukoli metodou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2910" y="928671"/>
            <a:ext cx="8043890" cy="1928826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Vstupní</a:t>
            </a:r>
            <a:r>
              <a:rPr lang="en-US" sz="2800" b="1" dirty="0" smtClean="0"/>
              <a:t> pole </a:t>
            </a:r>
            <a:r>
              <a:rPr lang="en-US" sz="2800" dirty="0" smtClean="0"/>
              <a:t>&lt;INPUT TYPE= "</a:t>
            </a:r>
            <a:r>
              <a:rPr lang="cs-CZ" sz="2800" b="1" dirty="0" err="1" smtClean="0"/>
              <a:t>password</a:t>
            </a:r>
            <a:r>
              <a:rPr lang="en-US" sz="2800" dirty="0" smtClean="0"/>
              <a:t>" NAME="..."&gt;</a:t>
            </a:r>
            <a:endParaRPr lang="cs-CZ" sz="2800" dirty="0" smtClean="0"/>
          </a:p>
          <a:p>
            <a:pPr lvl="1"/>
            <a:r>
              <a:rPr lang="cs-CZ" sz="2400" dirty="0" smtClean="0"/>
              <a:t>Tento formulářový prvek s hodnotou atributu </a:t>
            </a:r>
            <a:r>
              <a:rPr lang="cs-CZ" sz="2400" b="1" dirty="0" smtClean="0"/>
              <a:t>type=</a:t>
            </a:r>
            <a:r>
              <a:rPr lang="en-US" sz="2400" dirty="0" smtClean="0"/>
              <a:t> "</a:t>
            </a:r>
            <a:r>
              <a:rPr lang="cs-CZ" sz="2400" b="1" smtClean="0"/>
              <a:t>password</a:t>
            </a:r>
            <a:r>
              <a:rPr lang="en-US" sz="2400" smtClean="0"/>
              <a:t>"</a:t>
            </a:r>
            <a:r>
              <a:rPr lang="cs-CZ" sz="2400" b="1" dirty="0" smtClean="0"/>
              <a:t> </a:t>
            </a:r>
            <a:r>
              <a:rPr lang="cs-CZ" sz="2400" dirty="0" smtClean="0"/>
              <a:t>se používá k zadávání hesla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14348" y="3071810"/>
            <a:ext cx="8215370" cy="12618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900" dirty="0" smtClean="0"/>
              <a:t>Zadej heslo:</a:t>
            </a:r>
          </a:p>
          <a:p>
            <a:r>
              <a:rPr lang="cs-CZ" sz="1900" dirty="0" smtClean="0"/>
              <a:t>&lt;</a:t>
            </a:r>
            <a:r>
              <a:rPr lang="cs-CZ" sz="1900" dirty="0" err="1" smtClean="0"/>
              <a:t>form</a:t>
            </a:r>
            <a:r>
              <a:rPr lang="cs-CZ" sz="1900" dirty="0" smtClean="0"/>
              <a:t> </a:t>
            </a:r>
            <a:r>
              <a:rPr lang="cs-CZ" sz="1900" dirty="0" err="1" smtClean="0"/>
              <a:t>action</a:t>
            </a:r>
            <a:r>
              <a:rPr lang="cs-CZ" sz="1900" dirty="0" smtClean="0"/>
              <a:t>="</a:t>
            </a:r>
            <a:r>
              <a:rPr lang="cs-CZ" sz="1900" dirty="0" err="1" smtClean="0"/>
              <a:t>jmeno</a:t>
            </a:r>
            <a:r>
              <a:rPr lang="cs-CZ" sz="1900" dirty="0" smtClean="0"/>
              <a:t>_skriptu.</a:t>
            </a:r>
            <a:r>
              <a:rPr lang="cs-CZ" sz="1900" dirty="0" err="1" smtClean="0"/>
              <a:t>php</a:t>
            </a:r>
            <a:r>
              <a:rPr lang="cs-CZ" sz="1900" dirty="0" smtClean="0"/>
              <a:t>" </a:t>
            </a:r>
            <a:r>
              <a:rPr lang="cs-CZ" sz="1900" dirty="0" err="1" smtClean="0"/>
              <a:t>method</a:t>
            </a:r>
            <a:r>
              <a:rPr lang="cs-CZ" sz="1900" dirty="0" smtClean="0"/>
              <a:t>="POST"&gt;</a:t>
            </a:r>
          </a:p>
          <a:p>
            <a:r>
              <a:rPr lang="cs-CZ" sz="1900" dirty="0" smtClean="0"/>
              <a:t>&lt;input type="</a:t>
            </a:r>
            <a:r>
              <a:rPr lang="cs-CZ" sz="1900" dirty="0" err="1" smtClean="0"/>
              <a:t>password</a:t>
            </a:r>
            <a:r>
              <a:rPr lang="cs-CZ" sz="1900" dirty="0" smtClean="0"/>
              <a:t>" </a:t>
            </a:r>
            <a:r>
              <a:rPr lang="cs-CZ" sz="1900" dirty="0" err="1" smtClean="0"/>
              <a:t>name</a:t>
            </a:r>
            <a:r>
              <a:rPr lang="cs-CZ" sz="1900" dirty="0" smtClean="0"/>
              <a:t>="heslo"&gt;</a:t>
            </a:r>
          </a:p>
          <a:p>
            <a:r>
              <a:rPr lang="cs-CZ" sz="1900" dirty="0" smtClean="0"/>
              <a:t>&lt;/</a:t>
            </a:r>
            <a:r>
              <a:rPr lang="cs-CZ" sz="1900" dirty="0" err="1" smtClean="0"/>
              <a:t>form</a:t>
            </a:r>
            <a:r>
              <a:rPr lang="cs-CZ" sz="1900" dirty="0" smtClean="0"/>
              <a:t>&gt; </a:t>
            </a:r>
            <a:endParaRPr lang="cs-CZ" sz="1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929198"/>
            <a:ext cx="235745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4348" y="928670"/>
            <a:ext cx="4614866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&lt;body&gt;</a:t>
            </a:r>
          </a:p>
          <a:p>
            <a:pPr>
              <a:buNone/>
            </a:pPr>
            <a:r>
              <a:rPr lang="cs-CZ" sz="1600" dirty="0" smtClean="0"/>
              <a:t>  &lt;</a:t>
            </a:r>
            <a:r>
              <a:rPr lang="cs-CZ" sz="1600" dirty="0" err="1" smtClean="0"/>
              <a:t>form</a:t>
            </a:r>
            <a:r>
              <a:rPr lang="cs-CZ" sz="1600" dirty="0" smtClean="0"/>
              <a:t> </a:t>
            </a:r>
            <a:r>
              <a:rPr lang="cs-CZ" sz="1600" dirty="0" err="1" smtClean="0"/>
              <a:t>action</a:t>
            </a:r>
            <a:r>
              <a:rPr lang="cs-CZ" sz="1600" dirty="0" smtClean="0"/>
              <a:t>="registrace.</a:t>
            </a:r>
            <a:r>
              <a:rPr lang="cs-CZ" sz="1600" dirty="0" err="1" smtClean="0"/>
              <a:t>php</a:t>
            </a:r>
            <a:r>
              <a:rPr lang="cs-CZ" sz="1600" dirty="0" smtClean="0"/>
              <a:t>" </a:t>
            </a:r>
            <a:r>
              <a:rPr lang="cs-CZ" sz="1600" dirty="0" err="1" smtClean="0"/>
              <a:t>method</a:t>
            </a:r>
            <a:r>
              <a:rPr lang="cs-CZ" sz="1600" dirty="0" smtClean="0"/>
              <a:t>="post"&gt;</a:t>
            </a:r>
          </a:p>
          <a:p>
            <a:pPr>
              <a:buNone/>
            </a:pPr>
            <a:r>
              <a:rPr lang="cs-CZ" sz="1600" dirty="0" smtClean="0"/>
              <a:t>&lt;table </a:t>
            </a:r>
            <a:r>
              <a:rPr lang="cs-CZ" sz="1600" dirty="0" err="1" smtClean="0"/>
              <a:t>align</a:t>
            </a:r>
            <a:r>
              <a:rPr lang="cs-CZ" sz="1600" dirty="0" smtClean="0"/>
              <a:t>="center"&gt;</a:t>
            </a:r>
          </a:p>
          <a:p>
            <a:pPr>
              <a:buNone/>
            </a:pPr>
            <a:r>
              <a:rPr lang="cs-CZ" sz="1600" dirty="0" smtClean="0"/>
              <a:t> &lt;</a:t>
            </a:r>
            <a:r>
              <a:rPr lang="cs-CZ" sz="1600" dirty="0" err="1" smtClean="0"/>
              <a:t>tr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  &lt;</a:t>
            </a:r>
            <a:r>
              <a:rPr lang="cs-CZ" sz="1600" dirty="0" err="1" smtClean="0"/>
              <a:t>td</a:t>
            </a:r>
            <a:r>
              <a:rPr lang="cs-CZ" sz="1600" dirty="0" smtClean="0"/>
              <a:t>&gt;Jméno:&lt;/</a:t>
            </a:r>
            <a:r>
              <a:rPr lang="cs-CZ" sz="1600" dirty="0" err="1" smtClean="0"/>
              <a:t>td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  &lt;</a:t>
            </a:r>
            <a:r>
              <a:rPr lang="cs-CZ" sz="1600" dirty="0" err="1" smtClean="0"/>
              <a:t>td</a:t>
            </a:r>
            <a:r>
              <a:rPr lang="cs-CZ" sz="1600" dirty="0" smtClean="0"/>
              <a:t>&gt;&lt;input type="text" </a:t>
            </a:r>
            <a:r>
              <a:rPr lang="cs-CZ" sz="1600" dirty="0" err="1" smtClean="0"/>
              <a:t>name</a:t>
            </a:r>
            <a:r>
              <a:rPr lang="cs-CZ" sz="1600" dirty="0" smtClean="0"/>
              <a:t>="</a:t>
            </a:r>
            <a:r>
              <a:rPr lang="cs-CZ" sz="1600" dirty="0" err="1" smtClean="0"/>
              <a:t>jmeno</a:t>
            </a:r>
            <a:r>
              <a:rPr lang="cs-CZ" sz="1600" dirty="0" smtClean="0"/>
              <a:t>"&gt;&lt;/</a:t>
            </a:r>
            <a:r>
              <a:rPr lang="cs-CZ" sz="1600" dirty="0" err="1" smtClean="0"/>
              <a:t>td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&lt;/</a:t>
            </a:r>
            <a:r>
              <a:rPr lang="cs-CZ" sz="1600" dirty="0" err="1" smtClean="0"/>
              <a:t>tr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&lt;</a:t>
            </a:r>
            <a:r>
              <a:rPr lang="cs-CZ" sz="1600" dirty="0" err="1" smtClean="0"/>
              <a:t>tr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  &lt;</a:t>
            </a:r>
            <a:r>
              <a:rPr lang="cs-CZ" sz="1600" dirty="0" err="1" smtClean="0"/>
              <a:t>td</a:t>
            </a:r>
            <a:r>
              <a:rPr lang="cs-CZ" sz="1600" dirty="0" smtClean="0"/>
              <a:t>&gt;Věk:&lt;/</a:t>
            </a:r>
            <a:r>
              <a:rPr lang="cs-CZ" sz="1600" dirty="0" err="1" smtClean="0"/>
              <a:t>td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  &lt;</a:t>
            </a:r>
            <a:r>
              <a:rPr lang="cs-CZ" sz="1600" dirty="0" err="1" smtClean="0"/>
              <a:t>td</a:t>
            </a:r>
            <a:r>
              <a:rPr lang="cs-CZ" sz="1600" dirty="0" smtClean="0"/>
              <a:t>&gt;&lt;input type="text" </a:t>
            </a:r>
            <a:r>
              <a:rPr lang="cs-CZ" sz="1600" dirty="0" err="1" smtClean="0"/>
              <a:t>name</a:t>
            </a:r>
            <a:r>
              <a:rPr lang="cs-CZ" sz="1600" dirty="0" smtClean="0"/>
              <a:t>="vek"&gt;&lt;/</a:t>
            </a:r>
            <a:r>
              <a:rPr lang="cs-CZ" sz="1600" dirty="0" err="1" smtClean="0"/>
              <a:t>td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&lt;/</a:t>
            </a:r>
            <a:r>
              <a:rPr lang="cs-CZ" sz="1600" dirty="0" err="1" smtClean="0"/>
              <a:t>tr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&lt;</a:t>
            </a:r>
            <a:r>
              <a:rPr lang="cs-CZ" sz="1600" dirty="0" err="1" smtClean="0"/>
              <a:t>tr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  &lt;</a:t>
            </a:r>
            <a:r>
              <a:rPr lang="cs-CZ" sz="1600" dirty="0" err="1" smtClean="0"/>
              <a:t>td</a:t>
            </a:r>
            <a:r>
              <a:rPr lang="cs-CZ" sz="1600" dirty="0" smtClean="0"/>
              <a:t>&gt;E-mail:&lt;/</a:t>
            </a:r>
            <a:r>
              <a:rPr lang="cs-CZ" sz="1600" dirty="0" err="1" smtClean="0"/>
              <a:t>td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  &lt;</a:t>
            </a:r>
            <a:r>
              <a:rPr lang="cs-CZ" sz="1600" dirty="0" err="1" smtClean="0"/>
              <a:t>td</a:t>
            </a:r>
            <a:r>
              <a:rPr lang="cs-CZ" sz="1600" dirty="0" smtClean="0"/>
              <a:t>&gt;&lt;input type="text" </a:t>
            </a:r>
            <a:r>
              <a:rPr lang="cs-CZ" sz="1600" dirty="0" err="1" smtClean="0"/>
              <a:t>name</a:t>
            </a:r>
            <a:r>
              <a:rPr lang="cs-CZ" sz="1600" dirty="0" smtClean="0"/>
              <a:t>="email"&gt;&lt;/</a:t>
            </a:r>
            <a:r>
              <a:rPr lang="cs-CZ" sz="1600" dirty="0" err="1" smtClean="0"/>
              <a:t>td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 &lt;/</a:t>
            </a:r>
            <a:r>
              <a:rPr lang="cs-CZ" sz="1600" dirty="0" err="1" smtClean="0"/>
              <a:t>tr</a:t>
            </a:r>
            <a:r>
              <a:rPr lang="cs-CZ" sz="1600" dirty="0" smtClean="0"/>
              <a:t>&gt;</a:t>
            </a:r>
          </a:p>
          <a:p>
            <a:pPr>
              <a:buNone/>
            </a:pPr>
            <a:r>
              <a:rPr lang="cs-CZ" sz="1600" dirty="0" smtClean="0"/>
              <a:t>&lt;/table&gt;</a:t>
            </a:r>
          </a:p>
          <a:p>
            <a:pPr>
              <a:buNone/>
            </a:pPr>
            <a:r>
              <a:rPr lang="cs-CZ" sz="1600" dirty="0" smtClean="0"/>
              <a:t>&lt;/</a:t>
            </a:r>
            <a:r>
              <a:rPr lang="cs-CZ" sz="1600" dirty="0" err="1" smtClean="0"/>
              <a:t>form</a:t>
            </a:r>
            <a:r>
              <a:rPr lang="cs-CZ" sz="1600" dirty="0" smtClean="0"/>
              <a:t>&gt; </a:t>
            </a:r>
          </a:p>
          <a:p>
            <a:pPr>
              <a:buNone/>
            </a:pPr>
            <a:r>
              <a:rPr lang="cs-CZ" sz="1600" dirty="0" smtClean="0"/>
              <a:t>&lt;/body&gt;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714620"/>
            <a:ext cx="297883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143000"/>
          </a:xfrm>
        </p:spPr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71472" y="642918"/>
            <a:ext cx="8572528" cy="1500198"/>
          </a:xfrm>
        </p:spPr>
        <p:txBody>
          <a:bodyPr>
            <a:normAutofit fontScale="85000" lnSpcReduction="10000"/>
          </a:bodyPr>
          <a:lstStyle/>
          <a:p>
            <a:r>
              <a:rPr lang="cs-CZ" sz="2800" b="1" dirty="0" smtClean="0"/>
              <a:t>Odesílání formuláře </a:t>
            </a:r>
          </a:p>
          <a:p>
            <a:pPr>
              <a:buNone/>
            </a:pPr>
            <a:r>
              <a:rPr lang="cs-CZ" sz="2800" dirty="0" smtClean="0"/>
              <a:t>&lt;INPUT TYPE="SUBMIT" VALUE="..."&gt;</a:t>
            </a:r>
          </a:p>
          <a:p>
            <a:pPr lvl="1"/>
            <a:r>
              <a:rPr lang="cs-CZ" sz="2400" dirty="0" smtClean="0"/>
              <a:t>TYPE="SUBMIT" nám stanovuje, že se jedná o odesílací tlačítko</a:t>
            </a:r>
          </a:p>
          <a:p>
            <a:pPr lvl="1"/>
            <a:r>
              <a:rPr lang="cs-CZ" sz="2400" dirty="0" smtClean="0"/>
              <a:t>VALUE=„…“ určuje text (nápis), který bude na tlačítku umístěn</a:t>
            </a:r>
          </a:p>
          <a:p>
            <a:pPr>
              <a:buNone/>
            </a:pPr>
            <a:endParaRPr lang="cs-CZ" dirty="0" smtClean="0"/>
          </a:p>
          <a:p>
            <a:pPr lvl="1">
              <a:buNone/>
            </a:pP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1472" y="2214554"/>
            <a:ext cx="8215370" cy="101566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&lt;</a:t>
            </a:r>
            <a:r>
              <a:rPr lang="cs-CZ" sz="2000" dirty="0" err="1" smtClean="0"/>
              <a:t>form</a:t>
            </a:r>
            <a:r>
              <a:rPr lang="cs-CZ" sz="2000" dirty="0" smtClean="0"/>
              <a:t> </a:t>
            </a:r>
            <a:r>
              <a:rPr lang="cs-CZ" sz="2000" dirty="0" err="1" smtClean="0"/>
              <a:t>action</a:t>
            </a:r>
            <a:r>
              <a:rPr lang="cs-CZ" sz="2000" dirty="0" smtClean="0"/>
              <a:t>="</a:t>
            </a:r>
            <a:r>
              <a:rPr lang="cs-CZ" sz="2000" dirty="0" err="1" smtClean="0"/>
              <a:t>jmeno</a:t>
            </a:r>
            <a:r>
              <a:rPr lang="cs-CZ" sz="2000" dirty="0" smtClean="0"/>
              <a:t>_skriptu.</a:t>
            </a:r>
            <a:r>
              <a:rPr lang="cs-CZ" sz="2000" dirty="0" err="1" smtClean="0"/>
              <a:t>php</a:t>
            </a:r>
            <a:r>
              <a:rPr lang="cs-CZ" sz="2000" dirty="0" smtClean="0"/>
              <a:t>" </a:t>
            </a:r>
            <a:r>
              <a:rPr lang="cs-CZ" sz="2000" dirty="0" err="1" smtClean="0"/>
              <a:t>method</a:t>
            </a:r>
            <a:r>
              <a:rPr lang="cs-CZ" sz="2000" dirty="0" smtClean="0"/>
              <a:t>="POST"&gt; </a:t>
            </a:r>
            <a:br>
              <a:rPr lang="cs-CZ" sz="2000" dirty="0" smtClean="0"/>
            </a:br>
            <a:r>
              <a:rPr lang="cs-CZ" sz="2000" dirty="0" smtClean="0"/>
              <a:t>&lt;input type="</a:t>
            </a:r>
            <a:r>
              <a:rPr lang="cs-CZ" sz="2000" dirty="0" err="1" smtClean="0"/>
              <a:t>submit</a:t>
            </a:r>
            <a:r>
              <a:rPr lang="cs-CZ" sz="2000" dirty="0" smtClean="0"/>
              <a:t>" </a:t>
            </a:r>
            <a:r>
              <a:rPr lang="cs-CZ" sz="2000" dirty="0" err="1" smtClean="0"/>
              <a:t>value</a:t>
            </a:r>
            <a:r>
              <a:rPr lang="cs-CZ" sz="2000" dirty="0" smtClean="0"/>
              <a:t>="Odeslat údaje"&gt; </a:t>
            </a:r>
            <a:br>
              <a:rPr lang="cs-CZ" sz="2000" dirty="0" smtClean="0"/>
            </a:br>
            <a:r>
              <a:rPr lang="cs-CZ" sz="2000" dirty="0" smtClean="0"/>
              <a:t>&lt;/</a:t>
            </a:r>
            <a:r>
              <a:rPr lang="cs-CZ" sz="2000" dirty="0" err="1" smtClean="0"/>
              <a:t>form</a:t>
            </a:r>
            <a:r>
              <a:rPr lang="cs-CZ" sz="2000" dirty="0" smtClean="0"/>
              <a:t>&gt;</a:t>
            </a:r>
            <a:endParaRPr lang="cs-CZ" sz="19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1472" y="3441680"/>
            <a:ext cx="8215370" cy="34163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&lt;</a:t>
            </a:r>
            <a:r>
              <a:rPr lang="cs-CZ" dirty="0" err="1" smtClean="0"/>
              <a:t>form</a:t>
            </a:r>
            <a:r>
              <a:rPr lang="cs-CZ" dirty="0" smtClean="0"/>
              <a:t> </a:t>
            </a:r>
            <a:r>
              <a:rPr lang="cs-CZ" dirty="0" err="1" smtClean="0"/>
              <a:t>method</a:t>
            </a:r>
            <a:r>
              <a:rPr lang="cs-CZ" dirty="0" smtClean="0"/>
              <a:t>="POST"&gt; </a:t>
            </a:r>
            <a:br>
              <a:rPr lang="cs-CZ" dirty="0" smtClean="0"/>
            </a:br>
            <a:r>
              <a:rPr lang="cs-CZ" dirty="0" smtClean="0"/>
              <a:t>Souhlasíte s pravidly registrace:  </a:t>
            </a:r>
            <a:br>
              <a:rPr lang="cs-CZ" dirty="0" smtClean="0"/>
            </a:br>
            <a:r>
              <a:rPr lang="cs-CZ" dirty="0" smtClean="0"/>
              <a:t>&lt;input type="</a:t>
            </a:r>
            <a:r>
              <a:rPr lang="cs-CZ" dirty="0" err="1" smtClean="0"/>
              <a:t>submit</a:t>
            </a:r>
            <a:r>
              <a:rPr lang="cs-CZ" dirty="0" smtClean="0"/>
              <a:t>" </a:t>
            </a:r>
            <a:r>
              <a:rPr lang="cs-CZ" dirty="0" err="1" smtClean="0"/>
              <a:t>value</a:t>
            </a:r>
            <a:r>
              <a:rPr lang="cs-CZ" dirty="0" smtClean="0"/>
              <a:t>="ANO" </a:t>
            </a:r>
            <a:r>
              <a:rPr lang="cs-CZ" dirty="0" err="1" smtClean="0"/>
              <a:t>name</a:t>
            </a:r>
            <a:r>
              <a:rPr lang="cs-CZ" dirty="0" smtClean="0"/>
              <a:t>="souhlas"&gt;  </a:t>
            </a:r>
            <a:br>
              <a:rPr lang="cs-CZ" dirty="0" smtClean="0"/>
            </a:br>
            <a:r>
              <a:rPr lang="cs-CZ" dirty="0" smtClean="0"/>
              <a:t>&lt;input type="</a:t>
            </a:r>
            <a:r>
              <a:rPr lang="cs-CZ" dirty="0" err="1" smtClean="0"/>
              <a:t>submit</a:t>
            </a:r>
            <a:r>
              <a:rPr lang="cs-CZ" dirty="0" smtClean="0"/>
              <a:t>" </a:t>
            </a:r>
            <a:r>
              <a:rPr lang="cs-CZ" dirty="0" err="1" smtClean="0"/>
              <a:t>value</a:t>
            </a:r>
            <a:r>
              <a:rPr lang="cs-CZ" dirty="0" smtClean="0"/>
              <a:t>="NE" </a:t>
            </a:r>
            <a:r>
              <a:rPr lang="cs-CZ" dirty="0" err="1" smtClean="0"/>
              <a:t>name</a:t>
            </a:r>
            <a:r>
              <a:rPr lang="cs-CZ" dirty="0" smtClean="0"/>
              <a:t>="souhlas"&gt; </a:t>
            </a:r>
            <a:br>
              <a:rPr lang="cs-CZ" dirty="0" smtClean="0"/>
            </a:br>
            <a:r>
              <a:rPr lang="cs-CZ" dirty="0" smtClean="0"/>
              <a:t>&lt;/</a:t>
            </a:r>
            <a:r>
              <a:rPr lang="cs-CZ" dirty="0" err="1" smtClean="0"/>
              <a:t>form</a:t>
            </a:r>
            <a:r>
              <a:rPr lang="cs-CZ" dirty="0" smtClean="0"/>
              <a:t>&gt; </a:t>
            </a:r>
            <a:br>
              <a:rPr lang="cs-CZ" dirty="0" smtClean="0"/>
            </a:br>
            <a:r>
              <a:rPr lang="cs-CZ" dirty="0" smtClean="0"/>
              <a:t>&lt;? </a:t>
            </a:r>
            <a:br>
              <a:rPr lang="cs-CZ" dirty="0" smtClean="0"/>
            </a:br>
            <a:r>
              <a:rPr lang="cs-CZ" dirty="0" err="1" smtClean="0"/>
              <a:t>if</a:t>
            </a:r>
            <a:r>
              <a:rPr lang="cs-CZ" dirty="0" smtClean="0"/>
              <a:t> ($_POST["souhlas"] == "ANO"){ </a:t>
            </a:r>
            <a:br>
              <a:rPr lang="cs-CZ" dirty="0" smtClean="0"/>
            </a:br>
            <a:r>
              <a:rPr lang="cs-CZ" dirty="0" smtClean="0"/>
              <a:t>    echo "Uživatel souhlasí s registrací !!!"; </a:t>
            </a:r>
            <a:br>
              <a:rPr lang="cs-CZ" dirty="0" smtClean="0"/>
            </a:br>
            <a:r>
              <a:rPr lang="cs-CZ" dirty="0" smtClean="0"/>
              <a:t>}</a:t>
            </a:r>
            <a:r>
              <a:rPr lang="cs-CZ" dirty="0" err="1" smtClean="0"/>
              <a:t>else</a:t>
            </a:r>
            <a:r>
              <a:rPr lang="cs-CZ" dirty="0" smtClean="0"/>
              <a:t>{ </a:t>
            </a:r>
            <a:br>
              <a:rPr lang="cs-CZ" dirty="0" smtClean="0"/>
            </a:br>
            <a:r>
              <a:rPr lang="cs-CZ" dirty="0" smtClean="0"/>
              <a:t>    echo "Bohužel s pravidly musíte souhlasit !!!"; </a:t>
            </a:r>
            <a:br>
              <a:rPr lang="cs-CZ" dirty="0" smtClean="0"/>
            </a:br>
            <a:r>
              <a:rPr lang="cs-CZ" dirty="0" smtClean="0"/>
              <a:t>} </a:t>
            </a:r>
            <a:br>
              <a:rPr lang="cs-CZ" dirty="0" smtClean="0"/>
            </a:br>
            <a:r>
              <a:rPr lang="cs-CZ" dirty="0" smtClean="0"/>
              <a:t>?&gt;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$a = 3;</a:t>
            </a:r>
          </a:p>
          <a:p>
            <a:pPr marL="0" indent="0">
              <a:buNone/>
            </a:pPr>
            <a:r>
              <a:rPr lang="en-US" dirty="0" smtClean="0"/>
              <a:t>$b = 4;</a:t>
            </a:r>
          </a:p>
          <a:p>
            <a:pPr marL="0" indent="0">
              <a:buNone/>
            </a:pPr>
            <a:r>
              <a:rPr lang="en-US" dirty="0" smtClean="0"/>
              <a:t>$c = 5;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echo </a:t>
            </a:r>
            <a:r>
              <a:rPr lang="en-US" dirty="0" err="1" smtClean="0"/>
              <a:t>je_krychle</a:t>
            </a:r>
            <a:r>
              <a:rPr lang="en-US" dirty="0" smtClean="0"/>
              <a:t>($a, $b, $c)</a:t>
            </a:r>
            <a:r>
              <a:rPr lang="cs-CZ" dirty="0"/>
              <a:t>;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 smtClean="0"/>
              <a:t>n</a:t>
            </a:r>
            <a:r>
              <a:rPr lang="en-US" dirty="0" err="1" smtClean="0"/>
              <a:t>erealistick</a:t>
            </a:r>
            <a:r>
              <a:rPr lang="cs-CZ" dirty="0" smtClean="0"/>
              <a:t>á situace!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</a:t>
            </a:r>
            <a:r>
              <a:rPr lang="cs-CZ" dirty="0" smtClean="0"/>
              <a:t>cho </a:t>
            </a:r>
            <a:r>
              <a:rPr lang="cs-CZ" dirty="0" err="1" smtClean="0"/>
              <a:t>ma_narok_na_pujcku</a:t>
            </a:r>
            <a:r>
              <a:rPr lang="cs-CZ" dirty="0" smtClean="0"/>
              <a:t>(…);</a:t>
            </a:r>
          </a:p>
          <a:p>
            <a:pPr marL="0" indent="0">
              <a:buNone/>
            </a:pPr>
            <a:r>
              <a:rPr lang="cs-CZ" dirty="0" smtClean="0"/>
              <a:t>echo </a:t>
            </a:r>
            <a:r>
              <a:rPr lang="cs-CZ" dirty="0" err="1" smtClean="0"/>
              <a:t>je_volne_misto_v_kine_na_film</a:t>
            </a:r>
            <a:r>
              <a:rPr lang="cs-CZ" dirty="0" smtClean="0"/>
              <a:t>(…);</a:t>
            </a:r>
            <a:endParaRPr lang="cs-CZ" dirty="0"/>
          </a:p>
        </p:txBody>
      </p:sp>
      <p:cxnSp>
        <p:nvCxnSpPr>
          <p:cNvPr id="5" name="Přímá spojnice se šipkou 4"/>
          <p:cNvCxnSpPr>
            <a:endCxn id="6" idx="1"/>
          </p:cNvCxnSpPr>
          <p:nvPr/>
        </p:nvCxnSpPr>
        <p:spPr>
          <a:xfrm flipH="1" flipV="1">
            <a:off x="2358041" y="2430608"/>
            <a:ext cx="413759" cy="22945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ravá složená závorka 5"/>
          <p:cNvSpPr/>
          <p:nvPr/>
        </p:nvSpPr>
        <p:spPr>
          <a:xfrm>
            <a:off x="2123728" y="1700808"/>
            <a:ext cx="234313" cy="1368152"/>
          </a:xfrm>
          <a:prstGeom prst="rightBrace">
            <a:avLst>
              <a:gd name="adj1" fmla="val 8333"/>
              <a:gd name="adj2" fmla="val 5334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Picture 2" descr="server_skrip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0221" y="1220829"/>
            <a:ext cx="3962661" cy="2328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401055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600200"/>
            <a:ext cx="8286808" cy="4972072"/>
          </a:xfrm>
        </p:spPr>
        <p:txBody>
          <a:bodyPr>
            <a:normAutofit/>
          </a:bodyPr>
          <a:lstStyle/>
          <a:p>
            <a:r>
              <a:rPr lang="cs-CZ" dirty="0" smtClean="0"/>
              <a:t>Klíčový prvek každého interaktivního webu</a:t>
            </a:r>
          </a:p>
          <a:p>
            <a:r>
              <a:rPr lang="cs-CZ" dirty="0" smtClean="0"/>
              <a:t>Vzájemná komunikace mezi provozovatelem webu a jeho návštěvníkem</a:t>
            </a:r>
          </a:p>
          <a:p>
            <a:pPr lvl="1"/>
            <a:r>
              <a:rPr lang="cs-CZ" dirty="0" smtClean="0"/>
              <a:t>Předávání dat</a:t>
            </a:r>
          </a:p>
          <a:p>
            <a:pPr lvl="1"/>
            <a:r>
              <a:rPr lang="cs-CZ" dirty="0" smtClean="0"/>
              <a:t>Předávání příkazů</a:t>
            </a:r>
          </a:p>
          <a:p>
            <a:r>
              <a:rPr lang="cs-CZ" dirty="0" smtClean="0"/>
              <a:t>Přehledné popisky</a:t>
            </a:r>
          </a:p>
          <a:p>
            <a:r>
              <a:rPr lang="cs-CZ" dirty="0" smtClean="0"/>
              <a:t>Kontrola polí</a:t>
            </a:r>
          </a:p>
          <a:p>
            <a:r>
              <a:rPr lang="cs-CZ" dirty="0" smtClean="0"/>
              <a:t>Inteligentní formuláře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82660"/>
          </a:xfrm>
        </p:spPr>
        <p:txBody>
          <a:bodyPr>
            <a:normAutofit/>
          </a:bodyPr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825108"/>
            <a:ext cx="5429288" cy="591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643050"/>
            <a:ext cx="1928826" cy="61435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800" dirty="0" smtClean="0"/>
              <a:t>Textové pole</a:t>
            </a:r>
          </a:p>
          <a:p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214554"/>
            <a:ext cx="1638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2814654" y="1600200"/>
            <a:ext cx="2828916" cy="6143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Zaškrtávací políčko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2214554"/>
            <a:ext cx="9239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5815050" y="1600200"/>
            <a:ext cx="3114668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Skupina přepínačů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30" y="2214554"/>
            <a:ext cx="476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642910" y="3529026"/>
            <a:ext cx="1571636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Seznam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143380"/>
            <a:ext cx="790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ástupný symbol pro obsah 2"/>
          <p:cNvSpPr txBox="1">
            <a:spLocks/>
          </p:cNvSpPr>
          <p:nvPr/>
        </p:nvSpPr>
        <p:spPr>
          <a:xfrm>
            <a:off x="2886092" y="3529026"/>
            <a:ext cx="2614602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Textová oblast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43229" y="4143380"/>
            <a:ext cx="22002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5957926" y="3529026"/>
            <a:ext cx="2971792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Příkazová tlačítka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34235" y="4143380"/>
            <a:ext cx="7524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ovéPole 14"/>
          <p:cNvSpPr txBox="1"/>
          <p:nvPr/>
        </p:nvSpPr>
        <p:spPr>
          <a:xfrm>
            <a:off x="683568" y="558924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Přehled na:</a:t>
            </a:r>
          </a:p>
          <a:p>
            <a:pPr algn="ctr"/>
            <a:r>
              <a:rPr lang="cs-CZ" dirty="0" smtClean="0"/>
              <a:t>http://www.</a:t>
            </a:r>
            <a:r>
              <a:rPr lang="cs-CZ" dirty="0" err="1" smtClean="0"/>
              <a:t>jakpsatweb.cz</a:t>
            </a:r>
            <a:r>
              <a:rPr lang="cs-CZ" dirty="0" smtClean="0"/>
              <a:t>/</a:t>
            </a:r>
            <a:r>
              <a:rPr lang="cs-CZ" dirty="0" err="1" smtClean="0"/>
              <a:t>formulare</a:t>
            </a:r>
            <a:r>
              <a:rPr lang="cs-CZ" dirty="0" smtClean="0"/>
              <a:t>-</a:t>
            </a:r>
            <a:r>
              <a:rPr lang="cs-CZ" dirty="0" err="1" smtClean="0"/>
              <a:t>html.html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42910" y="1285860"/>
            <a:ext cx="835821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&lt;</a:t>
            </a:r>
            <a:r>
              <a:rPr lang="cs-CZ" dirty="0" err="1" smtClean="0"/>
              <a:t>html</a:t>
            </a:r>
            <a:r>
              <a:rPr lang="cs-CZ" dirty="0" smtClean="0"/>
              <a:t>&gt;</a:t>
            </a:r>
          </a:p>
          <a:p>
            <a:r>
              <a:rPr lang="cs-CZ" dirty="0" smtClean="0"/>
              <a:t>&lt;</a:t>
            </a:r>
            <a:r>
              <a:rPr lang="cs-CZ" dirty="0" err="1" smtClean="0"/>
              <a:t>head</a:t>
            </a:r>
            <a:r>
              <a:rPr lang="cs-CZ" dirty="0" smtClean="0"/>
              <a:t>&gt;</a:t>
            </a:r>
          </a:p>
          <a:p>
            <a:r>
              <a:rPr lang="cs-CZ" dirty="0" smtClean="0"/>
              <a:t>   &lt;</a:t>
            </a:r>
            <a:r>
              <a:rPr lang="cs-CZ" dirty="0" err="1" smtClean="0"/>
              <a:t>title</a:t>
            </a:r>
            <a:r>
              <a:rPr lang="cs-CZ" dirty="0" smtClean="0"/>
              <a:t>&gt;Příklad zadávání údajů&lt;/</a:t>
            </a:r>
            <a:r>
              <a:rPr lang="cs-CZ" dirty="0" err="1" smtClean="0"/>
              <a:t>title</a:t>
            </a:r>
            <a:r>
              <a:rPr lang="cs-CZ" dirty="0" smtClean="0"/>
              <a:t>&gt;</a:t>
            </a:r>
          </a:p>
          <a:p>
            <a:r>
              <a:rPr lang="cs-CZ" dirty="0" smtClean="0"/>
              <a:t>&lt;/</a:t>
            </a:r>
            <a:r>
              <a:rPr lang="cs-CZ" dirty="0" err="1" smtClean="0"/>
              <a:t>head</a:t>
            </a:r>
            <a:r>
              <a:rPr lang="cs-CZ" dirty="0" smtClean="0"/>
              <a:t>&gt;</a:t>
            </a:r>
          </a:p>
          <a:p>
            <a:r>
              <a:rPr lang="cs-CZ" dirty="0" smtClean="0"/>
              <a:t>&lt;body&gt;</a:t>
            </a:r>
          </a:p>
          <a:p>
            <a:r>
              <a:rPr lang="cs-CZ" dirty="0" smtClean="0"/>
              <a:t>  &lt;h2&gt;Kalkulačka&lt;/h2&gt;</a:t>
            </a:r>
          </a:p>
          <a:p>
            <a:r>
              <a:rPr lang="cs-CZ" dirty="0" smtClean="0"/>
              <a:t>  </a:t>
            </a:r>
            <a:r>
              <a:rPr lang="cs-CZ" b="1" dirty="0" smtClean="0"/>
              <a:t>Zadejte sčítance:</a:t>
            </a:r>
          </a:p>
          <a:p>
            <a:r>
              <a:rPr lang="cs-CZ" b="1" dirty="0" smtClean="0"/>
              <a:t>  &lt;</a:t>
            </a:r>
            <a:r>
              <a:rPr lang="cs-CZ" b="1" dirty="0" err="1" smtClean="0"/>
              <a:t>form</a:t>
            </a:r>
            <a:r>
              <a:rPr lang="cs-CZ" b="1" dirty="0" smtClean="0"/>
              <a:t> </a:t>
            </a:r>
            <a:r>
              <a:rPr lang="cs-CZ" b="1" dirty="0" err="1" smtClean="0"/>
              <a:t>name</a:t>
            </a:r>
            <a:r>
              <a:rPr lang="cs-CZ" b="1" dirty="0" smtClean="0"/>
              <a:t>="</a:t>
            </a:r>
            <a:r>
              <a:rPr lang="cs-CZ" b="1" dirty="0" err="1" smtClean="0"/>
              <a:t>Kalkulator</a:t>
            </a:r>
            <a:r>
              <a:rPr lang="cs-CZ" b="1" dirty="0" smtClean="0"/>
              <a:t>"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action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="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vypocet.php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"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method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="post"</a:t>
            </a:r>
            <a:r>
              <a:rPr lang="cs-CZ" b="1" dirty="0" smtClean="0"/>
              <a:t>&gt;</a:t>
            </a:r>
          </a:p>
          <a:p>
            <a:r>
              <a:rPr lang="cs-CZ" b="1" dirty="0" smtClean="0"/>
              <a:t>    &lt;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input </a:t>
            </a:r>
            <a:r>
              <a:rPr lang="cs-CZ" b="1" dirty="0" smtClean="0"/>
              <a:t>type="text" </a:t>
            </a:r>
            <a:r>
              <a:rPr lang="cs-CZ" b="1" dirty="0" err="1" smtClean="0"/>
              <a:t>name</a:t>
            </a:r>
            <a:r>
              <a:rPr lang="cs-CZ" b="1" dirty="0" smtClean="0"/>
              <a:t>="Scitanec1" </a:t>
            </a:r>
            <a:r>
              <a:rPr lang="cs-CZ" b="1" dirty="0" err="1" smtClean="0"/>
              <a:t>value</a:t>
            </a:r>
            <a:r>
              <a:rPr lang="cs-CZ" b="1" dirty="0" smtClean="0"/>
              <a:t>=""&gt;</a:t>
            </a:r>
          </a:p>
          <a:p>
            <a:r>
              <a:rPr lang="cs-CZ" b="1" dirty="0" smtClean="0"/>
              <a:t>    &lt;br&gt;+&lt;br&gt;</a:t>
            </a:r>
          </a:p>
          <a:p>
            <a:r>
              <a:rPr lang="cs-CZ" b="1" dirty="0" smtClean="0"/>
              <a:t>    &lt;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input </a:t>
            </a:r>
            <a:r>
              <a:rPr lang="cs-CZ" b="1" dirty="0" smtClean="0"/>
              <a:t>type="text" </a:t>
            </a:r>
            <a:r>
              <a:rPr lang="cs-CZ" b="1" dirty="0" err="1" smtClean="0"/>
              <a:t>name</a:t>
            </a:r>
            <a:r>
              <a:rPr lang="cs-CZ" b="1" dirty="0" smtClean="0"/>
              <a:t>="Scitanec2" </a:t>
            </a:r>
            <a:r>
              <a:rPr lang="cs-CZ" b="1" dirty="0" err="1" smtClean="0"/>
              <a:t>value</a:t>
            </a:r>
            <a:r>
              <a:rPr lang="cs-CZ" b="1" dirty="0" smtClean="0"/>
              <a:t>=""&gt;</a:t>
            </a:r>
          </a:p>
          <a:p>
            <a:r>
              <a:rPr lang="cs-CZ" b="1" dirty="0" smtClean="0"/>
              <a:t>    &lt;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input </a:t>
            </a:r>
            <a:r>
              <a:rPr lang="cs-CZ" b="1" dirty="0" smtClean="0"/>
              <a:t>type="</a:t>
            </a:r>
            <a:r>
              <a:rPr lang="cs-CZ" b="1" dirty="0" err="1" smtClean="0"/>
              <a:t>submit</a:t>
            </a:r>
            <a:r>
              <a:rPr lang="cs-CZ" b="1" dirty="0" smtClean="0"/>
              <a:t>" </a:t>
            </a:r>
            <a:r>
              <a:rPr lang="cs-CZ" b="1" dirty="0" err="1" smtClean="0"/>
              <a:t>value</a:t>
            </a:r>
            <a:r>
              <a:rPr lang="cs-CZ" b="1" dirty="0" smtClean="0"/>
              <a:t>="Sečíst"&gt;</a:t>
            </a:r>
          </a:p>
          <a:p>
            <a:r>
              <a:rPr lang="cs-CZ" b="1" dirty="0" smtClean="0"/>
              <a:t>  &lt;/</a:t>
            </a:r>
            <a:r>
              <a:rPr lang="cs-CZ" b="1" dirty="0" err="1" smtClean="0"/>
              <a:t>form</a:t>
            </a:r>
            <a:r>
              <a:rPr lang="cs-CZ" b="1" dirty="0" smtClean="0"/>
              <a:t>&gt;</a:t>
            </a:r>
          </a:p>
          <a:p>
            <a:r>
              <a:rPr lang="cs-CZ" dirty="0" smtClean="0"/>
              <a:t>&lt;/body&gt;</a:t>
            </a:r>
          </a:p>
          <a:p>
            <a:r>
              <a:rPr lang="cs-CZ" dirty="0" smtClean="0"/>
              <a:t>&lt;/</a:t>
            </a:r>
            <a:r>
              <a:rPr lang="cs-CZ" dirty="0" err="1" smtClean="0"/>
              <a:t>html</a:t>
            </a:r>
            <a:r>
              <a:rPr lang="cs-CZ" dirty="0" smtClean="0"/>
              <a:t>&gt;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786322"/>
            <a:ext cx="25771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71472" y="928670"/>
            <a:ext cx="8115328" cy="4525963"/>
          </a:xfrm>
        </p:spPr>
        <p:txBody>
          <a:bodyPr>
            <a:normAutofit fontScale="92500"/>
          </a:bodyPr>
          <a:lstStyle/>
          <a:p>
            <a:r>
              <a:rPr lang="en-US" sz="2800" b="1" dirty="0" err="1" smtClean="0"/>
              <a:t>Vstupní</a:t>
            </a:r>
            <a:r>
              <a:rPr lang="en-US" sz="2800" b="1" dirty="0" smtClean="0"/>
              <a:t> pole </a:t>
            </a:r>
            <a:r>
              <a:rPr lang="en-US" sz="2800" dirty="0" smtClean="0"/>
              <a:t>&lt;INPUT TYPE="TEXT" NAME="..."&gt;</a:t>
            </a:r>
            <a:endParaRPr lang="cs-CZ" sz="2800" dirty="0" smtClean="0"/>
          </a:p>
          <a:p>
            <a:pPr lvl="1"/>
            <a:r>
              <a:rPr lang="cs-CZ" sz="2400" dirty="0" smtClean="0"/>
              <a:t>Tento formulářový prvek se používá k činnostem, kdy chceme od uživatele zjistit údaje a odeslat je zpět skriptu.</a:t>
            </a:r>
          </a:p>
          <a:p>
            <a:r>
              <a:rPr lang="cs-CZ" dirty="0" smtClean="0"/>
              <a:t>Atributy:</a:t>
            </a:r>
          </a:p>
          <a:p>
            <a:pPr lvl="1"/>
            <a:r>
              <a:rPr lang="cs-CZ" sz="2400" b="1" dirty="0" smtClean="0"/>
              <a:t>TYPE</a:t>
            </a:r>
            <a:r>
              <a:rPr lang="cs-CZ" sz="2400" dirty="0" smtClean="0"/>
              <a:t> - typ vstupního pole.</a:t>
            </a:r>
          </a:p>
          <a:p>
            <a:pPr lvl="1"/>
            <a:r>
              <a:rPr lang="cs-CZ" sz="2400" b="1" dirty="0" smtClean="0"/>
              <a:t>NAME</a:t>
            </a:r>
            <a:r>
              <a:rPr lang="cs-CZ" sz="2400" dirty="0" smtClean="0"/>
              <a:t> - jméno vstupního pole.</a:t>
            </a:r>
          </a:p>
          <a:p>
            <a:pPr lvl="1"/>
            <a:r>
              <a:rPr lang="cs-CZ" sz="2400" b="1" dirty="0" smtClean="0"/>
              <a:t>VALUE</a:t>
            </a:r>
            <a:r>
              <a:rPr lang="cs-CZ" sz="2400" dirty="0" smtClean="0"/>
              <a:t> - počáteční hodnota, která bude v tomto vstupním poli již předepsána.</a:t>
            </a:r>
          </a:p>
          <a:p>
            <a:pPr lvl="1"/>
            <a:r>
              <a:rPr lang="cs-CZ" sz="2400" b="1" dirty="0" smtClean="0"/>
              <a:t>MAXLENGTH</a:t>
            </a:r>
            <a:r>
              <a:rPr lang="cs-CZ" sz="2400" dirty="0" smtClean="0"/>
              <a:t> - maximální počet znaků, které budeme moci do tohoto vstupního pole napsat.</a:t>
            </a:r>
          </a:p>
          <a:p>
            <a:pPr lvl="1"/>
            <a:r>
              <a:rPr lang="cs-CZ" sz="2400" b="1" dirty="0" smtClean="0"/>
              <a:t>SIZE</a:t>
            </a:r>
            <a:r>
              <a:rPr lang="cs-CZ" sz="2400" dirty="0" smtClean="0"/>
              <a:t> - velikost tohoto vstupního pole.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2910" y="5643578"/>
            <a:ext cx="8501090" cy="92333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&lt;</a:t>
            </a:r>
            <a:r>
              <a:rPr lang="cs-CZ" dirty="0" err="1" smtClean="0"/>
              <a:t>form</a:t>
            </a:r>
            <a:r>
              <a:rPr lang="cs-CZ" dirty="0" smtClean="0"/>
              <a:t> </a:t>
            </a:r>
            <a:r>
              <a:rPr lang="cs-CZ" dirty="0" err="1" smtClean="0"/>
              <a:t>action</a:t>
            </a:r>
            <a:r>
              <a:rPr lang="cs-CZ" dirty="0" smtClean="0"/>
              <a:t>="</a:t>
            </a:r>
            <a:r>
              <a:rPr lang="cs-CZ" dirty="0" err="1" smtClean="0"/>
              <a:t>jmeno</a:t>
            </a:r>
            <a:r>
              <a:rPr lang="cs-CZ" dirty="0" smtClean="0"/>
              <a:t>_skriptu.</a:t>
            </a:r>
            <a:r>
              <a:rPr lang="cs-CZ" dirty="0" err="1" smtClean="0"/>
              <a:t>php</a:t>
            </a:r>
            <a:r>
              <a:rPr lang="cs-CZ" dirty="0" smtClean="0"/>
              <a:t>" </a:t>
            </a:r>
            <a:r>
              <a:rPr lang="cs-CZ" dirty="0" err="1" smtClean="0"/>
              <a:t>method</a:t>
            </a:r>
            <a:r>
              <a:rPr lang="cs-CZ" dirty="0" smtClean="0"/>
              <a:t>="POST"&gt; </a:t>
            </a:r>
            <a:br>
              <a:rPr lang="cs-CZ" dirty="0" smtClean="0"/>
            </a:br>
            <a:r>
              <a:rPr lang="cs-CZ" dirty="0" smtClean="0"/>
              <a:t>&lt;input type="text" </a:t>
            </a:r>
            <a:r>
              <a:rPr lang="cs-CZ" dirty="0" err="1" smtClean="0"/>
              <a:t>name</a:t>
            </a:r>
            <a:r>
              <a:rPr lang="cs-CZ" dirty="0" smtClean="0"/>
              <a:t>="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uzivatele</a:t>
            </a:r>
            <a:r>
              <a:rPr lang="cs-CZ" dirty="0" smtClean="0"/>
              <a:t>" </a:t>
            </a:r>
            <a:r>
              <a:rPr lang="cs-CZ" dirty="0" err="1" smtClean="0"/>
              <a:t>value</a:t>
            </a:r>
            <a:r>
              <a:rPr lang="cs-CZ" dirty="0" smtClean="0"/>
              <a:t>="Sem zadejte své jméno" </a:t>
            </a:r>
            <a:r>
              <a:rPr lang="cs-CZ" dirty="0" err="1" smtClean="0"/>
              <a:t>size</a:t>
            </a:r>
            <a:r>
              <a:rPr lang="cs-CZ" dirty="0" smtClean="0"/>
              <a:t>="25"&gt; </a:t>
            </a:r>
            <a:br>
              <a:rPr lang="cs-CZ" dirty="0" smtClean="0"/>
            </a:br>
            <a:r>
              <a:rPr lang="cs-CZ" dirty="0" smtClean="0"/>
              <a:t>&lt;/</a:t>
            </a:r>
            <a:r>
              <a:rPr lang="cs-CZ" dirty="0" err="1" smtClean="0"/>
              <a:t>form</a:t>
            </a:r>
            <a:r>
              <a:rPr lang="cs-CZ" dirty="0" smtClean="0"/>
              <a:t>&gt;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71472" y="785794"/>
            <a:ext cx="828680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&lt;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="</a:t>
            </a:r>
            <a:r>
              <a:rPr lang="cs-CZ" dirty="0" err="1" smtClean="0"/>
              <a:t>Kalkulator</a:t>
            </a:r>
            <a:r>
              <a:rPr lang="cs-CZ" dirty="0" smtClean="0"/>
              <a:t>" </a:t>
            </a:r>
            <a:r>
              <a:rPr lang="cs-CZ" dirty="0" err="1" smtClean="0"/>
              <a:t>action</a:t>
            </a:r>
            <a:r>
              <a:rPr lang="cs-CZ" dirty="0" smtClean="0"/>
              <a:t>="</a:t>
            </a:r>
            <a:r>
              <a:rPr lang="cs-CZ" dirty="0" err="1" smtClean="0"/>
              <a:t>vypocet.php</a:t>
            </a:r>
            <a:r>
              <a:rPr lang="cs-CZ" dirty="0" smtClean="0"/>
              <a:t>" </a:t>
            </a:r>
            <a:r>
              <a:rPr lang="cs-CZ" dirty="0" err="1" smtClean="0"/>
              <a:t>method</a:t>
            </a:r>
            <a:r>
              <a:rPr lang="cs-CZ" dirty="0" smtClean="0"/>
              <a:t>=„</a:t>
            </a:r>
            <a:r>
              <a:rPr lang="cs-CZ" sz="2800" b="1" dirty="0" smtClean="0"/>
              <a:t>GET</a:t>
            </a:r>
            <a:r>
              <a:rPr lang="cs-CZ" dirty="0" smtClean="0"/>
              <a:t>"&gt;</a:t>
            </a:r>
          </a:p>
          <a:p>
            <a:r>
              <a:rPr lang="cs-CZ" dirty="0" smtClean="0"/>
              <a:t>    &lt;input type="text" </a:t>
            </a:r>
            <a:r>
              <a:rPr lang="cs-CZ" dirty="0" err="1" smtClean="0"/>
              <a:t>name</a:t>
            </a:r>
            <a:r>
              <a:rPr lang="cs-CZ" dirty="0" smtClean="0"/>
              <a:t>="Scitanec1" </a:t>
            </a:r>
            <a:r>
              <a:rPr lang="cs-CZ" dirty="0" err="1" smtClean="0"/>
              <a:t>value</a:t>
            </a:r>
            <a:r>
              <a:rPr lang="cs-CZ" dirty="0" smtClean="0"/>
              <a:t>=""&gt;</a:t>
            </a:r>
          </a:p>
          <a:p>
            <a:r>
              <a:rPr lang="cs-CZ" dirty="0" smtClean="0"/>
              <a:t>    &lt;br&gt;+&lt;br&gt;</a:t>
            </a:r>
          </a:p>
          <a:p>
            <a:r>
              <a:rPr lang="cs-CZ" dirty="0" smtClean="0"/>
              <a:t>    &lt;input type="text" </a:t>
            </a:r>
            <a:r>
              <a:rPr lang="cs-CZ" dirty="0" err="1" smtClean="0"/>
              <a:t>name</a:t>
            </a:r>
            <a:r>
              <a:rPr lang="cs-CZ" dirty="0" smtClean="0"/>
              <a:t>="Scitanec2" </a:t>
            </a:r>
            <a:r>
              <a:rPr lang="cs-CZ" dirty="0" err="1" smtClean="0"/>
              <a:t>value</a:t>
            </a:r>
            <a:r>
              <a:rPr lang="cs-CZ" dirty="0" smtClean="0"/>
              <a:t>=""&gt;</a:t>
            </a:r>
          </a:p>
          <a:p>
            <a:r>
              <a:rPr lang="cs-CZ" dirty="0" smtClean="0"/>
              <a:t>    &lt;input type="</a:t>
            </a:r>
            <a:r>
              <a:rPr lang="cs-CZ" dirty="0" err="1" smtClean="0"/>
              <a:t>submit</a:t>
            </a:r>
            <a:r>
              <a:rPr lang="cs-CZ" dirty="0" smtClean="0"/>
              <a:t>" </a:t>
            </a:r>
            <a:r>
              <a:rPr lang="cs-CZ" dirty="0" err="1" smtClean="0"/>
              <a:t>value</a:t>
            </a:r>
            <a:r>
              <a:rPr lang="cs-CZ" dirty="0" smtClean="0"/>
              <a:t>="Sečíst"&gt;</a:t>
            </a:r>
          </a:p>
          <a:p>
            <a:r>
              <a:rPr lang="cs-CZ" dirty="0" smtClean="0"/>
              <a:t>  &lt;/</a:t>
            </a:r>
            <a:r>
              <a:rPr lang="cs-CZ" dirty="0" err="1" smtClean="0"/>
              <a:t>form</a:t>
            </a:r>
            <a:r>
              <a:rPr lang="cs-CZ" dirty="0" smtClean="0"/>
              <a:t>&gt;</a:t>
            </a:r>
          </a:p>
        </p:txBody>
      </p:sp>
      <p:sp>
        <p:nvSpPr>
          <p:cNvPr id="5" name="Obdélník 4"/>
          <p:cNvSpPr/>
          <p:nvPr/>
        </p:nvSpPr>
        <p:spPr>
          <a:xfrm>
            <a:off x="2928926" y="2643182"/>
            <a:ext cx="6000776" cy="31239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bIns="0">
            <a:spAutoFit/>
          </a:bodyPr>
          <a:lstStyle/>
          <a:p>
            <a:r>
              <a:rPr lang="cs-CZ" dirty="0" smtClean="0"/>
              <a:t>&lt;?</a:t>
            </a:r>
            <a:r>
              <a:rPr lang="cs-CZ" dirty="0" err="1" smtClean="0"/>
              <a:t>php</a:t>
            </a:r>
            <a:endParaRPr lang="cs-CZ" dirty="0" smtClean="0"/>
          </a:p>
          <a:p>
            <a:r>
              <a:rPr lang="cs-CZ" dirty="0" smtClean="0"/>
              <a:t>      $Scitanec1=</a:t>
            </a:r>
            <a:r>
              <a:rPr lang="cs-CZ" sz="2800" b="1" dirty="0" smtClean="0"/>
              <a:t>$_GET</a:t>
            </a:r>
            <a:r>
              <a:rPr lang="cs-CZ" dirty="0" smtClean="0"/>
              <a:t>["Scitanec1"];</a:t>
            </a:r>
          </a:p>
          <a:p>
            <a:r>
              <a:rPr lang="cs-CZ" dirty="0" smtClean="0"/>
              <a:t>      $Scitanec2=</a:t>
            </a:r>
            <a:r>
              <a:rPr lang="cs-CZ" sz="2800" b="1" dirty="0" smtClean="0"/>
              <a:t>$_GET</a:t>
            </a:r>
            <a:r>
              <a:rPr lang="cs-CZ" dirty="0" smtClean="0"/>
              <a:t>["Scitanec2"];</a:t>
            </a:r>
          </a:p>
          <a:p>
            <a:r>
              <a:rPr lang="cs-CZ" dirty="0" smtClean="0"/>
              <a:t>    ?&gt;</a:t>
            </a:r>
          </a:p>
          <a:p>
            <a:r>
              <a:rPr lang="cs-CZ" dirty="0" smtClean="0"/>
              <a:t>    &lt;h2&gt;Kalkulačka&lt;/h2&gt;</a:t>
            </a:r>
          </a:p>
          <a:p>
            <a:r>
              <a:rPr lang="cs-CZ" dirty="0" smtClean="0"/>
              <a:t>    První sčítanec: &lt;?</a:t>
            </a:r>
            <a:r>
              <a:rPr lang="cs-CZ" dirty="0" err="1" smtClean="0"/>
              <a:t>php</a:t>
            </a:r>
            <a:r>
              <a:rPr lang="cs-CZ" dirty="0" smtClean="0"/>
              <a:t> echo ($Scitanec1); ?&gt; &lt;br /&gt;</a:t>
            </a:r>
          </a:p>
          <a:p>
            <a:r>
              <a:rPr lang="cs-CZ" dirty="0" smtClean="0"/>
              <a:t>    Druhý sčítanec: &lt;?</a:t>
            </a:r>
            <a:r>
              <a:rPr lang="cs-CZ" dirty="0" err="1" smtClean="0"/>
              <a:t>php</a:t>
            </a:r>
            <a:r>
              <a:rPr lang="cs-CZ" dirty="0" smtClean="0"/>
              <a:t> echo ($Scitanec2); ?&gt; &lt;br /&gt;</a:t>
            </a:r>
          </a:p>
          <a:p>
            <a:r>
              <a:rPr lang="cs-CZ" dirty="0" smtClean="0"/>
              <a:t>    ============================= &lt;br /&gt;</a:t>
            </a:r>
          </a:p>
          <a:p>
            <a:r>
              <a:rPr lang="cs-CZ" dirty="0" smtClean="0"/>
              <a:t>    Součet: &lt;?</a:t>
            </a:r>
            <a:r>
              <a:rPr lang="cs-CZ" dirty="0" err="1" smtClean="0"/>
              <a:t>php</a:t>
            </a:r>
            <a:r>
              <a:rPr lang="cs-CZ" dirty="0" smtClean="0"/>
              <a:t> echo ($Scitanec1 + $Scitanec2); ?&gt; &lt;br /&gt;</a:t>
            </a:r>
          </a:p>
          <a:p>
            <a:r>
              <a:rPr lang="cs-CZ" dirty="0" smtClean="0"/>
              <a:t>    &lt;p&gt;&lt;a </a:t>
            </a:r>
            <a:r>
              <a:rPr lang="cs-CZ" dirty="0" err="1" smtClean="0"/>
              <a:t>href</a:t>
            </a:r>
            <a:r>
              <a:rPr lang="cs-CZ" dirty="0" smtClean="0"/>
              <a:t>="</a:t>
            </a:r>
            <a:r>
              <a:rPr lang="cs-CZ" dirty="0" err="1" smtClean="0"/>
              <a:t>kalkulacka.html</a:t>
            </a:r>
            <a:r>
              <a:rPr lang="cs-CZ" dirty="0" smtClean="0"/>
              <a:t>"&gt;Zpět k zadání&lt;/a&gt;&lt;/p&gt;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>
            <a:off x="4536281" y="1678769"/>
            <a:ext cx="1714512" cy="785818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1406" y="6143644"/>
            <a:ext cx="900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http://localhost/vypocet.php?Scitanec1=10&amp;Scitanec2=50</a:t>
            </a:r>
            <a:endParaRPr lang="cs-CZ" sz="2800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Webové formuláře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42910" y="785794"/>
            <a:ext cx="821537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&lt;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="</a:t>
            </a:r>
            <a:r>
              <a:rPr lang="cs-CZ" dirty="0" err="1" smtClean="0"/>
              <a:t>Kalkulator</a:t>
            </a:r>
            <a:r>
              <a:rPr lang="cs-CZ" dirty="0" smtClean="0"/>
              <a:t>" </a:t>
            </a:r>
            <a:r>
              <a:rPr lang="cs-CZ" dirty="0" err="1" smtClean="0"/>
              <a:t>action</a:t>
            </a:r>
            <a:r>
              <a:rPr lang="cs-CZ" dirty="0" smtClean="0"/>
              <a:t>="</a:t>
            </a:r>
            <a:r>
              <a:rPr lang="cs-CZ" dirty="0" err="1" smtClean="0"/>
              <a:t>vypocet.php</a:t>
            </a:r>
            <a:r>
              <a:rPr lang="cs-CZ" dirty="0" smtClean="0"/>
              <a:t>" </a:t>
            </a:r>
            <a:r>
              <a:rPr lang="cs-CZ" dirty="0" err="1" smtClean="0"/>
              <a:t>method</a:t>
            </a:r>
            <a:r>
              <a:rPr lang="cs-CZ" dirty="0" smtClean="0"/>
              <a:t>=„</a:t>
            </a:r>
            <a:r>
              <a:rPr lang="cs-CZ" sz="2800" b="1" dirty="0" smtClean="0"/>
              <a:t>POST</a:t>
            </a:r>
            <a:r>
              <a:rPr lang="cs-CZ" dirty="0" smtClean="0"/>
              <a:t>"&gt;</a:t>
            </a:r>
          </a:p>
          <a:p>
            <a:r>
              <a:rPr lang="cs-CZ" dirty="0" smtClean="0"/>
              <a:t>    &lt;input type="text" </a:t>
            </a:r>
            <a:r>
              <a:rPr lang="cs-CZ" dirty="0" err="1" smtClean="0"/>
              <a:t>name</a:t>
            </a:r>
            <a:r>
              <a:rPr lang="cs-CZ" dirty="0" smtClean="0"/>
              <a:t>="Scitanec1" </a:t>
            </a:r>
            <a:r>
              <a:rPr lang="cs-CZ" dirty="0" err="1" smtClean="0"/>
              <a:t>value</a:t>
            </a:r>
            <a:r>
              <a:rPr lang="cs-CZ" dirty="0" smtClean="0"/>
              <a:t>="" /&gt;</a:t>
            </a:r>
          </a:p>
          <a:p>
            <a:r>
              <a:rPr lang="cs-CZ" dirty="0" smtClean="0"/>
              <a:t>    &lt;br /&gt;+&lt;br /&gt;</a:t>
            </a:r>
          </a:p>
          <a:p>
            <a:r>
              <a:rPr lang="cs-CZ" dirty="0" smtClean="0"/>
              <a:t>    &lt;input type="text" </a:t>
            </a:r>
            <a:r>
              <a:rPr lang="cs-CZ" dirty="0" err="1" smtClean="0"/>
              <a:t>name</a:t>
            </a:r>
            <a:r>
              <a:rPr lang="cs-CZ" dirty="0" smtClean="0"/>
              <a:t>="Scitanec2" </a:t>
            </a:r>
            <a:r>
              <a:rPr lang="cs-CZ" dirty="0" err="1" smtClean="0"/>
              <a:t>value</a:t>
            </a:r>
            <a:r>
              <a:rPr lang="cs-CZ" dirty="0" smtClean="0"/>
              <a:t>="" /&gt;</a:t>
            </a:r>
          </a:p>
          <a:p>
            <a:r>
              <a:rPr lang="cs-CZ" dirty="0" smtClean="0"/>
              <a:t>    &lt;input type="</a:t>
            </a:r>
            <a:r>
              <a:rPr lang="cs-CZ" dirty="0" err="1" smtClean="0"/>
              <a:t>submit</a:t>
            </a:r>
            <a:r>
              <a:rPr lang="cs-CZ" dirty="0" smtClean="0"/>
              <a:t>" </a:t>
            </a:r>
            <a:r>
              <a:rPr lang="cs-CZ" dirty="0" err="1" smtClean="0"/>
              <a:t>value</a:t>
            </a:r>
            <a:r>
              <a:rPr lang="cs-CZ" dirty="0" smtClean="0"/>
              <a:t>="Sečíst" /&gt;</a:t>
            </a:r>
          </a:p>
          <a:p>
            <a:r>
              <a:rPr lang="cs-CZ" dirty="0" smtClean="0"/>
              <a:t>  &lt;/</a:t>
            </a:r>
            <a:r>
              <a:rPr lang="cs-CZ" dirty="0" err="1" smtClean="0"/>
              <a:t>form</a:t>
            </a:r>
            <a:r>
              <a:rPr lang="cs-CZ" dirty="0" smtClean="0"/>
              <a:t>&gt;</a:t>
            </a:r>
          </a:p>
        </p:txBody>
      </p:sp>
      <p:sp>
        <p:nvSpPr>
          <p:cNvPr id="5" name="Obdélník 4"/>
          <p:cNvSpPr/>
          <p:nvPr/>
        </p:nvSpPr>
        <p:spPr>
          <a:xfrm>
            <a:off x="2928926" y="2643182"/>
            <a:ext cx="6000776" cy="31239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bIns="0">
            <a:spAutoFit/>
          </a:bodyPr>
          <a:lstStyle/>
          <a:p>
            <a:r>
              <a:rPr lang="cs-CZ" dirty="0" smtClean="0"/>
              <a:t>&lt;?</a:t>
            </a:r>
            <a:r>
              <a:rPr lang="cs-CZ" dirty="0" err="1" smtClean="0"/>
              <a:t>php</a:t>
            </a:r>
            <a:endParaRPr lang="cs-CZ" dirty="0" smtClean="0"/>
          </a:p>
          <a:p>
            <a:r>
              <a:rPr lang="cs-CZ" dirty="0" smtClean="0"/>
              <a:t>      $Scitanec1=</a:t>
            </a:r>
            <a:r>
              <a:rPr lang="cs-CZ" sz="2800" b="1" dirty="0" smtClean="0"/>
              <a:t>$_POST</a:t>
            </a:r>
            <a:r>
              <a:rPr lang="cs-CZ" dirty="0" smtClean="0"/>
              <a:t>["Scitanec1"];</a:t>
            </a:r>
          </a:p>
          <a:p>
            <a:r>
              <a:rPr lang="cs-CZ" dirty="0" smtClean="0"/>
              <a:t>      $Scitanec2=</a:t>
            </a:r>
            <a:r>
              <a:rPr lang="cs-CZ" sz="2800" b="1" dirty="0" smtClean="0"/>
              <a:t>$_POST</a:t>
            </a:r>
            <a:r>
              <a:rPr lang="cs-CZ" dirty="0" smtClean="0"/>
              <a:t>["Scitanec2"];</a:t>
            </a:r>
          </a:p>
          <a:p>
            <a:r>
              <a:rPr lang="cs-CZ" dirty="0" smtClean="0"/>
              <a:t>    ?&gt;</a:t>
            </a:r>
          </a:p>
          <a:p>
            <a:r>
              <a:rPr lang="cs-CZ" dirty="0" smtClean="0"/>
              <a:t>    &lt;h2&gt;Kalkulačka&lt;/h2&gt;</a:t>
            </a:r>
          </a:p>
          <a:p>
            <a:r>
              <a:rPr lang="cs-CZ" dirty="0" smtClean="0"/>
              <a:t>    První sčítanec: &lt;?</a:t>
            </a:r>
            <a:r>
              <a:rPr lang="cs-CZ" dirty="0" err="1" smtClean="0"/>
              <a:t>php</a:t>
            </a:r>
            <a:r>
              <a:rPr lang="cs-CZ" dirty="0" smtClean="0"/>
              <a:t> echo ($Scitanec1); ?&gt; &lt;br /&gt;</a:t>
            </a:r>
          </a:p>
          <a:p>
            <a:r>
              <a:rPr lang="cs-CZ" dirty="0" smtClean="0"/>
              <a:t>    Druhý sčítanec: &lt;?</a:t>
            </a:r>
            <a:r>
              <a:rPr lang="cs-CZ" dirty="0" err="1" smtClean="0"/>
              <a:t>php</a:t>
            </a:r>
            <a:r>
              <a:rPr lang="cs-CZ" dirty="0" smtClean="0"/>
              <a:t> echo ($Scitanec2); ?&gt; &lt;br /&gt;</a:t>
            </a:r>
          </a:p>
          <a:p>
            <a:r>
              <a:rPr lang="cs-CZ" dirty="0" smtClean="0"/>
              <a:t>    ============================= &lt;br /&gt;</a:t>
            </a:r>
          </a:p>
          <a:p>
            <a:r>
              <a:rPr lang="cs-CZ" dirty="0" smtClean="0"/>
              <a:t>    Součet: &lt;?</a:t>
            </a:r>
            <a:r>
              <a:rPr lang="cs-CZ" dirty="0" err="1" smtClean="0"/>
              <a:t>php</a:t>
            </a:r>
            <a:r>
              <a:rPr lang="cs-CZ" dirty="0" smtClean="0"/>
              <a:t> echo ($Scitanec1 + $Scitanec2); ?&gt; &lt;br /&gt;</a:t>
            </a:r>
          </a:p>
          <a:p>
            <a:r>
              <a:rPr lang="cs-CZ" dirty="0" smtClean="0"/>
              <a:t>    &lt;p&gt;&lt;a </a:t>
            </a:r>
            <a:r>
              <a:rPr lang="cs-CZ" dirty="0" err="1" smtClean="0"/>
              <a:t>href</a:t>
            </a:r>
            <a:r>
              <a:rPr lang="cs-CZ" dirty="0" smtClean="0"/>
              <a:t>="</a:t>
            </a:r>
            <a:r>
              <a:rPr lang="cs-CZ" dirty="0" err="1" smtClean="0"/>
              <a:t>kalkulacka.html</a:t>
            </a:r>
            <a:r>
              <a:rPr lang="cs-CZ" dirty="0" smtClean="0"/>
              <a:t>"&gt;Zpět k zadání&lt;/a&gt;&lt;/p&gt;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>
            <a:off x="4750595" y="1393017"/>
            <a:ext cx="1857388" cy="1357322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357422" y="6334804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http://localhost/vypocet.php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28728" y="5906176"/>
            <a:ext cx="6215106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"POST" neukazuje odesílaná data v URL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764</TotalTime>
  <Words>985</Words>
  <Application>Microsoft Office PowerPoint</Application>
  <PresentationFormat>Předvádění na obrazovce (4:3)</PresentationFormat>
  <Paragraphs>148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Tahoma</vt:lpstr>
      <vt:lpstr>Training</vt:lpstr>
      <vt:lpstr>Portálové systémy</vt:lpstr>
      <vt:lpstr>Situace</vt:lpstr>
      <vt:lpstr>Webové formuláře</vt:lpstr>
      <vt:lpstr>Webové formuláře</vt:lpstr>
      <vt:lpstr>Webové formuláře</vt:lpstr>
      <vt:lpstr>Webové formuláře</vt:lpstr>
      <vt:lpstr>Webové formuláře</vt:lpstr>
      <vt:lpstr>Webové formuláře</vt:lpstr>
      <vt:lpstr>Webové formuláře</vt:lpstr>
      <vt:lpstr>Webové formuláře</vt:lpstr>
      <vt:lpstr>Webové formuláře</vt:lpstr>
      <vt:lpstr>Webové formuláře</vt:lpstr>
      <vt:lpstr>Webové formuláře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HP</cp:lastModifiedBy>
  <cp:revision>114</cp:revision>
  <dcterms:created xsi:type="dcterms:W3CDTF">2009-09-17T16:58:41Z</dcterms:created>
  <dcterms:modified xsi:type="dcterms:W3CDTF">2019-11-05T08:25:29Z</dcterms:modified>
</cp:coreProperties>
</file>