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6" r:id="rId3"/>
    <p:sldId id="257" r:id="rId4"/>
    <p:sldId id="265" r:id="rId5"/>
    <p:sldId id="258" r:id="rId6"/>
    <p:sldId id="264" r:id="rId7"/>
    <p:sldId id="262" r:id="rId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22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31.08.2021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506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719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226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 cestovním ruchu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INMBPSCR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x přednáška // 45 minut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Přednášky budou zaměřeny na teoretické znalosti, které budou součástí průběžného testu i zkoušky.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14:45–15:30 B308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x seminář // 90 minut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15:35–17:10 B308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Semináře budou zaměřeny na praktické ukázky a samostatnou práci studentů/prezentaci seminární práce.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Poslední týden výuky bude věnován opakování, dotazům a bude sloužit také jako náhradní termín pro prezentace </a:t>
            </a:r>
            <a:r>
              <a:rPr lang="cs-CZ" altLang="cs-CZ" sz="14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seminárních prací. 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Obecné informace o předmětu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998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Základní pojmy z teorie systémů a teorie informací</a:t>
            </a: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Data. Informace. Systém. Informační systém (IS). Prvky systému. Vazby. Obecné a kontextové charakteristiky. Nástroje a metody tvorby, distribuce a prezentace informací. Příprava informačních a propagačních materiálů. Vyhledávání informací. Informační centra. Internet.</a:t>
            </a:r>
          </a:p>
          <a:p>
            <a:pPr marL="0" indent="0">
              <a:buNone/>
            </a:pPr>
            <a:r>
              <a:rPr 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Zákaznické prostředí a zákaznicky orientované systémy</a:t>
            </a: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Typy systémů v gastronomii, hotelnictví a turismu. Potřeby a požadavky zákazníků. Klasifikace a charakteristika objektů a služeb v gastronomii, hotelnictví a turismu.</a:t>
            </a:r>
          </a:p>
          <a:p>
            <a:pPr marL="0" indent="0">
              <a:buNone/>
            </a:pPr>
            <a:r>
              <a:rPr 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Architektury a specifika IS ve firmách zaměřených na cestovní ruch a turismus</a:t>
            </a: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Architektura IS. Objekty a datové a informační toky. Využití IS v gastronomii, hotelnictví a turismu - informační centra, hotely, stravovací zařízení, cestovní agentury, letecké společnosti, dopravní společnosti.</a:t>
            </a:r>
          </a:p>
          <a:p>
            <a:pPr marL="0" indent="0">
              <a:buNone/>
            </a:pPr>
            <a:r>
              <a:rPr 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Rezervační a poptávkové systémy</a:t>
            </a: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Oblasti využití rezervačních a poptávkových systémů. Technologie rezervačních a poptávkových systémů. Charakteristika vybraných systémů - Amadeus, Galileo,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Mevris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Wordspan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apod.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840760" cy="507703"/>
          </a:xfrm>
        </p:spPr>
        <p:txBody>
          <a:bodyPr/>
          <a:lstStyle/>
          <a:p>
            <a:r>
              <a:rPr lang="cs-CZ" dirty="0"/>
              <a:t>Obecné informace o předmětu – obsah kurzu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344816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Systémy pro podporu řízení a provozu ubytovacích a stravovacích zařízení</a:t>
            </a: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kvality a jejího významu v gastronomii a cateringu. Definice faktorů ovlivňujících úroveň poskytovaných služeb. Mezinárodní systémy/standardy kvality služeb v oblasti cestovního ruchu. Analýza současného stavu kvality služeb v ČR. Možnosti zavedení systému kvality v ČR. Softwarová podpora. Moduly systémů. EET.</a:t>
            </a:r>
          </a:p>
          <a:p>
            <a:pPr marL="0" indent="0">
              <a:buNone/>
            </a:pPr>
            <a:r>
              <a:rPr 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Geografické informační systémy (GIS)</a:t>
            </a:r>
          </a:p>
          <a:p>
            <a:pPr marL="0" indent="0">
              <a:buNone/>
            </a:pP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Geoobjekty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Geodata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Mapy. Plánování tras. Mobilní komunikační zařízení. GPS (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Positioning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navigace. On-line GIS. Využití GIS v cestovním ruchu.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Geocaching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Projekty na informační podporu činností ve firmách zaměřených na cestovní ruch a turismus</a:t>
            </a: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Realizace výchozí analýzy. Návrh architektury. Implementace. Evaluace. Zvýšení hodnoty služeb.</a:t>
            </a:r>
          </a:p>
          <a:p>
            <a:pPr marL="0" indent="0">
              <a:buNone/>
            </a:pPr>
            <a:r>
              <a:rPr 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Vývojové trendy v oblasti využití IS/ICT v cestovním ruchu a turismu</a:t>
            </a: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tourism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Virtuální cestovní ruch. Turistické informační portály. Mobilní aplikace. Online dopravní situace, předpověď počasí, webkamery. Sociální sítě. Vzájemné sdílení zkušeností. Rychle se rozvíjející služby využívají IS/ICT v oblastech ubytování (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Airbnb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CouchSurfing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 dopravy (Uber,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Liftago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Taxify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12768" cy="507703"/>
          </a:xfrm>
        </p:spPr>
        <p:txBody>
          <a:bodyPr/>
          <a:lstStyle/>
          <a:p>
            <a:r>
              <a:rPr lang="cs-CZ" dirty="0"/>
              <a:t>Obecné informace o předmětu – obsah kurzu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374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Průběžný online test během výukové části semestru přes IS SLU – 20 bodů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Seminární práce formou prezentace schváleného tématu na semináři - 20 bodů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Závěrečná online zkouška na univerzitě přes IS SLU – 60 bodů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Hodnocení: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94 -100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85 - 93b.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77 - 84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6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– 76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60 - 68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0 - 59 b.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absolvování kurzu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631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SLU: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https://is.slu.cz/auth/el/opf/zima2021/INMBPSCR/um/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Výukové materiály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 pro období výuky v zimním semestru 2021: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Pondělí: 17:10-18:40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Úterý: 18:00-19:30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Kontakty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8437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2421</TotalTime>
  <Words>632</Words>
  <Application>Microsoft Office PowerPoint</Application>
  <PresentationFormat>Předvádění na obrazovce (16:9)</PresentationFormat>
  <Paragraphs>60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Enriqueta</vt:lpstr>
      <vt:lpstr>Times New Roman</vt:lpstr>
      <vt:lpstr>SLU</vt:lpstr>
      <vt:lpstr>Informační systémy v cestovním ruchu INMBPSCR </vt:lpstr>
      <vt:lpstr>Obecné informace o předmětu </vt:lpstr>
      <vt:lpstr>Obecné informace o předmětu – obsah kurzu </vt:lpstr>
      <vt:lpstr>Obecné informace o předmětu – obsah kurzu </vt:lpstr>
      <vt:lpstr>Požadavky na absolvování kurzu</vt:lpstr>
      <vt:lpstr>Výukové materiály</vt:lpstr>
      <vt:lpstr>Kontakty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112</cp:revision>
  <dcterms:created xsi:type="dcterms:W3CDTF">2016-07-06T15:42:34Z</dcterms:created>
  <dcterms:modified xsi:type="dcterms:W3CDTF">2021-08-31T11:38:02Z</dcterms:modified>
</cp:coreProperties>
</file>