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7" r:id="rId4"/>
    <p:sldId id="265" r:id="rId5"/>
    <p:sldId id="258" r:id="rId6"/>
    <p:sldId id="264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7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 cestovním ruchu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INMBPSCR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průběžného testu i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14:45–15:30 B308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15:35–17:10 B308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studentů/prezentaci seminární práce.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týden výuky bude věnován opakování, dotazům a bude sloužit také jako náhradní termín pro prezentace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seminárních prací.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Základní pojmy z teorie systémů a teorie informací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Informace. Systém. Informační systém (IS). Prvky systému. Vazby. Obecné a kontextové charakteristiky. Nástroje a metody tvorby, distribuce a prezentace informací. Příprava informačních a propagačních materiálů. Vyhledávání informací. Informační centra. Internet.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Zákaznické prostředí a zákaznicky orientované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systémů v gastronomii, hotelnictví a turismu. Potřeby a požadavky zákazníků. Klasifikace a charakteristika objektů a služeb v gastronomii, hotelnictví a turismu.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Architektury a specifika IS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IS. Objekty a datové a informační toky. Využití IS v gastronomii, hotelnictví a turismu - informační centra, hotely, stravovací zařízení, cestovní agentury, letecké společnosti, dopravní společnosti.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Rezervační a poptávkové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rezervačních a poptávkových systémů. Technologie rezervačních a poptávkových systémů. Charakteristika vybraných systémů - Amadeus, Galileo,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Wordspan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apod.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Systémy pro podporu řízení a provozu ubytovacích a stravovacích zařízení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kvality a jejího významu v gastronomii a cateringu. Definice faktorů ovlivňujících úroveň poskytovaných služeb. Mezinárodní systémy/standardy kvality služeb v oblasti cestovního ruchu. Analýza současného stavu kvality služeb v ČR. Možnosti zavedení systému kvality v ČR. Softwarová podpora. Moduly systémů. EET.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Geografické informační systémy (GIS)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Geoobjekty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Geodata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Mapy. Plánování tras. Mobilní komunikační zařízení. GPS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navigace. On-line GIS. Využití GIS v cestovním ruchu.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Projekty na informační podporu činností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analýzy. Návrh architektury. Implementace. Evaluace. Zvýšení hodnoty služeb.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Vývojové trendy v oblasti využití IS/ICT v cestovním ruchu a turismu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Virtuální cestovní ruch. Turistické informační portály. Mobilní aplikace. Online dopravní situace, předpověď počasí, webkamery. Sociální sítě. Vzájemné sdílení zkušeností. Rychle se rozvíjející služby využívají IS/ICT v oblastech ubytování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dopravy (Uber,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Liftago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Taxify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během výukové části semestru přes IS SLU 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formou prezentace schváleného tématu na semináři - 20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online zkouška na univerzitě přes IS SLU –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https://is.slu.cz/auth/el/opf/zima2021/INMBPSCR/um/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2021: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632</Words>
  <Application>Microsoft Office PowerPoint</Application>
  <PresentationFormat>Předvádění na obrazovce (16:9)</PresentationFormat>
  <Paragraphs>60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 cestovním ruchu INMBPSCR 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112</cp:revision>
  <dcterms:created xsi:type="dcterms:W3CDTF">2016-07-06T15:42:34Z</dcterms:created>
  <dcterms:modified xsi:type="dcterms:W3CDTF">2021-08-31T11:38:02Z</dcterms:modified>
</cp:coreProperties>
</file>