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diagrams/layout1.xml" ContentType="application/vnd.openxmlformats-officedocument.drawingml.diagramLayout+xml"/>
  <Default Extension="xlsx" ContentType="application/vnd.openxmlformats-officedocument.spreadsheetml.sheet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60" r:id="rId5"/>
    <p:sldId id="265" r:id="rId6"/>
    <p:sldId id="261" r:id="rId7"/>
    <p:sldId id="263" r:id="rId8"/>
    <p:sldId id="264" r:id="rId9"/>
    <p:sldId id="262" r:id="rId10"/>
    <p:sldId id="259" r:id="rId11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4190" autoAdjust="0"/>
    <p:restoredTop sz="91777" autoAdjust="0"/>
  </p:normalViewPr>
  <p:slideViewPr>
    <p:cSldViewPr>
      <p:cViewPr varScale="1">
        <p:scale>
          <a:sx n="63" d="100"/>
          <a:sy n="63" d="100"/>
        </p:scale>
        <p:origin x="-108" y="-62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104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List_aplikace_Microsoft_Office_Excel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cs-CZ"/>
  <c:chart>
    <c:title>
      <c:layout/>
    </c:title>
    <c:view3D>
      <c:rotX val="30"/>
      <c:perspective val="30"/>
    </c:view3D>
    <c:plotArea>
      <c:layout/>
      <c:pie3DChart>
        <c:varyColors val="1"/>
        <c:ser>
          <c:idx val="0"/>
          <c:order val="0"/>
          <c:tx>
            <c:strRef>
              <c:f>List1!$B$1</c:f>
              <c:strCache>
                <c:ptCount val="1"/>
                <c:pt idx="0">
                  <c:v>Využití </c:v>
                </c:pt>
              </c:strCache>
            </c:strRef>
          </c:tx>
          <c:explosion val="25"/>
          <c:cat>
            <c:strRef>
              <c:f>List1!$A$2:$A$4</c:f>
              <c:strCache>
                <c:ptCount val="3"/>
                <c:pt idx="0">
                  <c:v>Telefonická </c:v>
                </c:pt>
                <c:pt idx="1">
                  <c:v>Osobní </c:v>
                </c:pt>
                <c:pt idx="2">
                  <c:v>Internet </c:v>
                </c:pt>
              </c:strCache>
            </c:strRef>
          </c:cat>
          <c:val>
            <c:numRef>
              <c:f>List1!$B$2:$B$4</c:f>
              <c:numCache>
                <c:formatCode>0%</c:formatCode>
                <c:ptCount val="3"/>
                <c:pt idx="0">
                  <c:v>0.45</c:v>
                </c:pt>
                <c:pt idx="1">
                  <c:v>0.35000000000000003</c:v>
                </c:pt>
                <c:pt idx="2">
                  <c:v>0.2</c:v>
                </c:pt>
              </c:numCache>
            </c:numRef>
          </c:val>
        </c:ser>
      </c:pie3D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cs-CZ"/>
    </a:p>
  </c:txPr>
  <c:externalData r:id="rId1"/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09F3319-97BD-498E-9852-877730A93F31}" type="doc">
      <dgm:prSet loTypeId="urn:microsoft.com/office/officeart/2005/8/layout/process1" loCatId="process" qsTypeId="urn:microsoft.com/office/officeart/2005/8/quickstyle/simple1" qsCatId="simple" csTypeId="urn:microsoft.com/office/officeart/2005/8/colors/accent1_2" csCatId="accent1" phldr="1"/>
      <dgm:spPr/>
    </dgm:pt>
    <dgm:pt modelId="{9D6DFC26-5503-4C1D-83C6-C58CB33CB33C}">
      <dgm:prSet phldrT="[Text]"/>
      <dgm:spPr/>
      <dgm:t>
        <a:bodyPr/>
        <a:lstStyle/>
        <a:p>
          <a:r>
            <a:rPr lang="cs-CZ" dirty="0" smtClean="0"/>
            <a:t>První kroky</a:t>
          </a:r>
          <a:endParaRPr lang="cs-CZ" dirty="0"/>
        </a:p>
      </dgm:t>
    </dgm:pt>
    <dgm:pt modelId="{C17A96E9-188A-444D-AB95-43ED65784BBF}" type="parTrans" cxnId="{B056F78D-F8C8-408C-924B-5F4600ABB312}">
      <dgm:prSet/>
      <dgm:spPr/>
      <dgm:t>
        <a:bodyPr/>
        <a:lstStyle/>
        <a:p>
          <a:endParaRPr lang="cs-CZ"/>
        </a:p>
      </dgm:t>
    </dgm:pt>
    <dgm:pt modelId="{9ADE13CE-FBDF-49FA-BFC1-1D1A224F1A96}" type="sibTrans" cxnId="{B056F78D-F8C8-408C-924B-5F4600ABB312}">
      <dgm:prSet/>
      <dgm:spPr/>
      <dgm:t>
        <a:bodyPr/>
        <a:lstStyle/>
        <a:p>
          <a:endParaRPr lang="cs-CZ"/>
        </a:p>
      </dgm:t>
    </dgm:pt>
    <dgm:pt modelId="{AD25B639-2430-4383-941E-6DFE36EAE3DA}">
      <dgm:prSet phldrT="[Text]"/>
      <dgm:spPr/>
      <dgm:t>
        <a:bodyPr/>
        <a:lstStyle/>
        <a:p>
          <a:r>
            <a:rPr lang="cs-CZ" dirty="0" smtClean="0"/>
            <a:t>Převoz stromu</a:t>
          </a:r>
          <a:endParaRPr lang="cs-CZ" dirty="0"/>
        </a:p>
      </dgm:t>
    </dgm:pt>
    <dgm:pt modelId="{EB5B09AF-9FA6-4713-A2F8-6CAC6EC2310B}" type="parTrans" cxnId="{CD731B88-0687-4D17-8630-909F6D2CD418}">
      <dgm:prSet/>
      <dgm:spPr/>
      <dgm:t>
        <a:bodyPr/>
        <a:lstStyle/>
        <a:p>
          <a:endParaRPr lang="cs-CZ"/>
        </a:p>
      </dgm:t>
    </dgm:pt>
    <dgm:pt modelId="{A064B06F-1143-4960-8254-92455DAC735C}" type="sibTrans" cxnId="{CD731B88-0687-4D17-8630-909F6D2CD418}">
      <dgm:prSet/>
      <dgm:spPr/>
      <dgm:t>
        <a:bodyPr/>
        <a:lstStyle/>
        <a:p>
          <a:endParaRPr lang="cs-CZ"/>
        </a:p>
      </dgm:t>
    </dgm:pt>
    <dgm:pt modelId="{29490B0E-B25A-4F94-BDEF-BF07643A979E}">
      <dgm:prSet phldrT="[Text]"/>
      <dgm:spPr/>
      <dgm:t>
        <a:bodyPr/>
        <a:lstStyle/>
        <a:p>
          <a:r>
            <a:rPr lang="cs-CZ" dirty="0" smtClean="0"/>
            <a:t>Přesazení</a:t>
          </a:r>
          <a:endParaRPr lang="cs-CZ" dirty="0"/>
        </a:p>
      </dgm:t>
    </dgm:pt>
    <dgm:pt modelId="{D5D74877-95B1-40A5-855A-129C0091491E}" type="parTrans" cxnId="{21421031-33BD-4588-82DF-49A54573957F}">
      <dgm:prSet/>
      <dgm:spPr/>
      <dgm:t>
        <a:bodyPr/>
        <a:lstStyle/>
        <a:p>
          <a:endParaRPr lang="cs-CZ"/>
        </a:p>
      </dgm:t>
    </dgm:pt>
    <dgm:pt modelId="{C6578BB2-D156-40EC-AD97-A0C6E8851B29}" type="sibTrans" cxnId="{21421031-33BD-4588-82DF-49A54573957F}">
      <dgm:prSet/>
      <dgm:spPr/>
      <dgm:t>
        <a:bodyPr/>
        <a:lstStyle/>
        <a:p>
          <a:endParaRPr lang="cs-CZ"/>
        </a:p>
      </dgm:t>
    </dgm:pt>
    <dgm:pt modelId="{01F212A5-26EA-4641-B1DE-A4C3CA157863}" type="pres">
      <dgm:prSet presAssocID="{009F3319-97BD-498E-9852-877730A93F31}" presName="Name0" presStyleCnt="0">
        <dgm:presLayoutVars>
          <dgm:dir/>
          <dgm:resizeHandles val="exact"/>
        </dgm:presLayoutVars>
      </dgm:prSet>
      <dgm:spPr/>
    </dgm:pt>
    <dgm:pt modelId="{6017D012-1574-436B-B699-34E9ECCC7835}" type="pres">
      <dgm:prSet presAssocID="{9D6DFC26-5503-4C1D-83C6-C58CB33CB33C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C22B71C2-930E-4B62-AC3B-D43169903361}" type="pres">
      <dgm:prSet presAssocID="{9ADE13CE-FBDF-49FA-BFC1-1D1A224F1A96}" presName="sibTrans" presStyleLbl="sibTrans2D1" presStyleIdx="0" presStyleCnt="2"/>
      <dgm:spPr/>
      <dgm:t>
        <a:bodyPr/>
        <a:lstStyle/>
        <a:p>
          <a:endParaRPr lang="cs-CZ"/>
        </a:p>
      </dgm:t>
    </dgm:pt>
    <dgm:pt modelId="{A3A1E070-C849-44B7-A5A7-969E701AAC5E}" type="pres">
      <dgm:prSet presAssocID="{9ADE13CE-FBDF-49FA-BFC1-1D1A224F1A96}" presName="connectorText" presStyleLbl="sibTrans2D1" presStyleIdx="0" presStyleCnt="2"/>
      <dgm:spPr/>
      <dgm:t>
        <a:bodyPr/>
        <a:lstStyle/>
        <a:p>
          <a:endParaRPr lang="cs-CZ"/>
        </a:p>
      </dgm:t>
    </dgm:pt>
    <dgm:pt modelId="{71A977C3-4847-492A-AF50-D5585F28898E}" type="pres">
      <dgm:prSet presAssocID="{AD25B639-2430-4383-941E-6DFE36EAE3DA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F5213D5-D31D-4E77-B0AC-36F2E040A043}" type="pres">
      <dgm:prSet presAssocID="{A064B06F-1143-4960-8254-92455DAC735C}" presName="sibTrans" presStyleLbl="sibTrans2D1" presStyleIdx="1" presStyleCnt="2"/>
      <dgm:spPr/>
      <dgm:t>
        <a:bodyPr/>
        <a:lstStyle/>
        <a:p>
          <a:endParaRPr lang="cs-CZ"/>
        </a:p>
      </dgm:t>
    </dgm:pt>
    <dgm:pt modelId="{071977B6-1964-4821-8CF1-CB93D87D6D82}" type="pres">
      <dgm:prSet presAssocID="{A064B06F-1143-4960-8254-92455DAC735C}" presName="connectorText" presStyleLbl="sibTrans2D1" presStyleIdx="1" presStyleCnt="2"/>
      <dgm:spPr/>
      <dgm:t>
        <a:bodyPr/>
        <a:lstStyle/>
        <a:p>
          <a:endParaRPr lang="cs-CZ"/>
        </a:p>
      </dgm:t>
    </dgm:pt>
    <dgm:pt modelId="{21786166-80A3-4B95-BA9A-0714F7242291}" type="pres">
      <dgm:prSet presAssocID="{29490B0E-B25A-4F94-BDEF-BF07643A979E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CD731B88-0687-4D17-8630-909F6D2CD418}" srcId="{009F3319-97BD-498E-9852-877730A93F31}" destId="{AD25B639-2430-4383-941E-6DFE36EAE3DA}" srcOrd="1" destOrd="0" parTransId="{EB5B09AF-9FA6-4713-A2F8-6CAC6EC2310B}" sibTransId="{A064B06F-1143-4960-8254-92455DAC735C}"/>
    <dgm:cxn modelId="{2F3A412C-9AB3-43CE-9597-53299BCD2303}" type="presOf" srcId="{A064B06F-1143-4960-8254-92455DAC735C}" destId="{071977B6-1964-4821-8CF1-CB93D87D6D82}" srcOrd="1" destOrd="0" presId="urn:microsoft.com/office/officeart/2005/8/layout/process1"/>
    <dgm:cxn modelId="{5A0B305E-8B82-4122-B73A-C732FBF6D1E6}" type="presOf" srcId="{9D6DFC26-5503-4C1D-83C6-C58CB33CB33C}" destId="{6017D012-1574-436B-B699-34E9ECCC7835}" srcOrd="0" destOrd="0" presId="urn:microsoft.com/office/officeart/2005/8/layout/process1"/>
    <dgm:cxn modelId="{C90909DF-6DF1-4F22-8779-2ACC99484D86}" type="presOf" srcId="{9ADE13CE-FBDF-49FA-BFC1-1D1A224F1A96}" destId="{C22B71C2-930E-4B62-AC3B-D43169903361}" srcOrd="0" destOrd="0" presId="urn:microsoft.com/office/officeart/2005/8/layout/process1"/>
    <dgm:cxn modelId="{3DA7152B-B190-4AB7-AF97-2D912BED42D2}" type="presOf" srcId="{A064B06F-1143-4960-8254-92455DAC735C}" destId="{0F5213D5-D31D-4E77-B0AC-36F2E040A043}" srcOrd="0" destOrd="0" presId="urn:microsoft.com/office/officeart/2005/8/layout/process1"/>
    <dgm:cxn modelId="{B056F78D-F8C8-408C-924B-5F4600ABB312}" srcId="{009F3319-97BD-498E-9852-877730A93F31}" destId="{9D6DFC26-5503-4C1D-83C6-C58CB33CB33C}" srcOrd="0" destOrd="0" parTransId="{C17A96E9-188A-444D-AB95-43ED65784BBF}" sibTransId="{9ADE13CE-FBDF-49FA-BFC1-1D1A224F1A96}"/>
    <dgm:cxn modelId="{2F159EC6-D8B3-437A-8659-332ADFB22C5C}" type="presOf" srcId="{9ADE13CE-FBDF-49FA-BFC1-1D1A224F1A96}" destId="{A3A1E070-C849-44B7-A5A7-969E701AAC5E}" srcOrd="1" destOrd="0" presId="urn:microsoft.com/office/officeart/2005/8/layout/process1"/>
    <dgm:cxn modelId="{8AE2A904-A563-441D-82F9-F2C6017A63D0}" type="presOf" srcId="{009F3319-97BD-498E-9852-877730A93F31}" destId="{01F212A5-26EA-4641-B1DE-A4C3CA157863}" srcOrd="0" destOrd="0" presId="urn:microsoft.com/office/officeart/2005/8/layout/process1"/>
    <dgm:cxn modelId="{B68839C2-082C-4090-AD68-C5872FC3CD83}" type="presOf" srcId="{AD25B639-2430-4383-941E-6DFE36EAE3DA}" destId="{71A977C3-4847-492A-AF50-D5585F28898E}" srcOrd="0" destOrd="0" presId="urn:microsoft.com/office/officeart/2005/8/layout/process1"/>
    <dgm:cxn modelId="{21421031-33BD-4588-82DF-49A54573957F}" srcId="{009F3319-97BD-498E-9852-877730A93F31}" destId="{29490B0E-B25A-4F94-BDEF-BF07643A979E}" srcOrd="2" destOrd="0" parTransId="{D5D74877-95B1-40A5-855A-129C0091491E}" sibTransId="{C6578BB2-D156-40EC-AD97-A0C6E8851B29}"/>
    <dgm:cxn modelId="{AB6F2A4C-2C1E-4D7E-B9F2-31FD878DB4DE}" type="presOf" srcId="{29490B0E-B25A-4F94-BDEF-BF07643A979E}" destId="{21786166-80A3-4B95-BA9A-0714F7242291}" srcOrd="0" destOrd="0" presId="urn:microsoft.com/office/officeart/2005/8/layout/process1"/>
    <dgm:cxn modelId="{FB7083AC-7C9B-4492-AE2C-9C1EFAAC84CF}" type="presParOf" srcId="{01F212A5-26EA-4641-B1DE-A4C3CA157863}" destId="{6017D012-1574-436B-B699-34E9ECCC7835}" srcOrd="0" destOrd="0" presId="urn:microsoft.com/office/officeart/2005/8/layout/process1"/>
    <dgm:cxn modelId="{7B936C1C-BDBF-4964-9E73-90BFFCA1DBEC}" type="presParOf" srcId="{01F212A5-26EA-4641-B1DE-A4C3CA157863}" destId="{C22B71C2-930E-4B62-AC3B-D43169903361}" srcOrd="1" destOrd="0" presId="urn:microsoft.com/office/officeart/2005/8/layout/process1"/>
    <dgm:cxn modelId="{0486942A-5945-4F48-8883-BA08E7C55EAB}" type="presParOf" srcId="{C22B71C2-930E-4B62-AC3B-D43169903361}" destId="{A3A1E070-C849-44B7-A5A7-969E701AAC5E}" srcOrd="0" destOrd="0" presId="urn:microsoft.com/office/officeart/2005/8/layout/process1"/>
    <dgm:cxn modelId="{60D2D47E-8E5A-425E-B33F-B8D510D61B7A}" type="presParOf" srcId="{01F212A5-26EA-4641-B1DE-A4C3CA157863}" destId="{71A977C3-4847-492A-AF50-D5585F28898E}" srcOrd="2" destOrd="0" presId="urn:microsoft.com/office/officeart/2005/8/layout/process1"/>
    <dgm:cxn modelId="{A9EF4FE2-2106-46B1-9200-3759D3A4FAD3}" type="presParOf" srcId="{01F212A5-26EA-4641-B1DE-A4C3CA157863}" destId="{0F5213D5-D31D-4E77-B0AC-36F2E040A043}" srcOrd="3" destOrd="0" presId="urn:microsoft.com/office/officeart/2005/8/layout/process1"/>
    <dgm:cxn modelId="{CA089D47-C1E2-49C5-A22E-B22BFA5BB017}" type="presParOf" srcId="{0F5213D5-D31D-4E77-B0AC-36F2E040A043}" destId="{071977B6-1964-4821-8CF1-CB93D87D6D82}" srcOrd="0" destOrd="0" presId="urn:microsoft.com/office/officeart/2005/8/layout/process1"/>
    <dgm:cxn modelId="{37584A58-831E-4974-8C5F-45931D360A2E}" type="presParOf" srcId="{01F212A5-26EA-4641-B1DE-A4C3CA157863}" destId="{21786166-80A3-4B95-BA9A-0714F7242291}" srcOrd="4" destOrd="0" presId="urn:microsoft.com/office/officeart/2005/8/layout/process1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1">
  <dgm:title val=""/>
  <dgm:desc val=""/>
  <dgm:catLst>
    <dgm:cat type="process" pri="1000"/>
    <dgm:cat type="convert" pri="15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h" for="ch" ptType="node" op="equ"/>
      <dgm:constr type="primFontSz" for="ch" ptType="node" op="equ" val="65"/>
      <dgm:constr type="w" for="ch" ptType="sibTrans" refType="w" refFor="ch" refPtType="node" op="equ" fact="0.4"/>
      <dgm:constr type="h" for="ch" ptType="sibTrans" op="equ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h" refType="w" fact="0.6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h" val="NaN" fact="1.5" max="NaN"/>
          <dgm:rule type="primFontSz" val="5" fact="NaN" max="NaN"/>
          <dgm:rule type="h" val="INF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h" refType="w" fact="0.62"/>
            <dgm:constr type="connDist"/>
            <dgm:constr type="begPad" refType="connDist" fact="0.25"/>
            <dgm:constr type="endPad" refType="connDist" fact="0.22"/>
          </dgm:constrLst>
          <dgm:ruleLst/>
          <dgm:layoutNode name="connectorText">
            <dgm:alg type="tx">
              <dgm:param type="autoTxRot" val="grav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EEC8D14-38D3-4CE5-ABC8-90C0CFCCA4EE}" type="datetimeFigureOut">
              <a:rPr lang="cs-CZ" smtClean="0"/>
              <a:pPr/>
              <a:t>31.10.2008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B382021-D917-4364-AAD4-428CCAA8534F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cs-CZ" dirty="0" smtClean="0"/>
              <a:t>Naplánujte celou akci a vymezte si na ni dost času, abyste ji nemuseli dělat ve spěchu.</a:t>
            </a:r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B382021-D917-4364-AAD4-428CCAA8534F}" type="slidenum">
              <a:rPr lang="cs-CZ" smtClean="0"/>
              <a:pPr/>
              <a:t>10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55D960-893A-423A-803A-2B06FC67F314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F0A0CD-67DB-48F4-9B40-12F30E3D1187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2F6A3-ACE5-436E-AD9D-B27B8E81F0A7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AE9EE8-5DC4-42A3-A503-F752150B89B4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745A03-F86B-4B0E-BBEF-EE8CD29E13F2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77AED7-7A03-48F2-ADC8-58637458D544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A88FD2-1521-4B23-A203-AD34E4A4A444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7FFA82-D982-461D-86E8-C4C668B36CAC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64B314-E8C2-4C26-9BD9-095EA325F4C1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B4AD4D-5928-415F-8F16-3A2DBB16BA2E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536C8A-EB9B-43CA-BB66-A9C7B231B5DF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dirty="0" smtClean="0"/>
              <a:t>Klepnutím lze upravit styl předlohy nadpisů.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dirty="0" smtClean="0"/>
              <a:t>Klepnutím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  <a:p>
            <a:pPr lvl="2"/>
            <a:r>
              <a:rPr lang="cs-CZ" dirty="0" smtClean="0"/>
              <a:t>Třetí úroveň</a:t>
            </a:r>
          </a:p>
          <a:p>
            <a:pPr lvl="3"/>
            <a:r>
              <a:rPr lang="cs-CZ" dirty="0" smtClean="0"/>
              <a:t>Čtvrtá úroveň</a:t>
            </a:r>
          </a:p>
          <a:p>
            <a:pPr lvl="4"/>
            <a:r>
              <a:rPr lang="cs-CZ" dirty="0" smtClean="0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16CC63-2817-489C-AF94-B3072D296583}" type="datetime1">
              <a:rPr lang="cs-CZ" smtClean="0"/>
              <a:pPr/>
              <a:t>31.10.2008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CADFF7-B69D-4033-9FD8-6EC0113F7589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Calibri" pitchFamily="34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Jak se přesazuje strom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Kateřina Hrnčířová, Naše zahrada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5043494" cy="1557349"/>
          </a:xfrm>
        </p:spPr>
        <p:txBody>
          <a:bodyPr wrap="square">
            <a:spAutoFit/>
          </a:bodyPr>
          <a:lstStyle/>
          <a:p>
            <a:r>
              <a:rPr lang="cs-CZ" dirty="0" smtClean="0"/>
              <a:t>Naplánujte přesazení</a:t>
            </a:r>
          </a:p>
          <a:p>
            <a:r>
              <a:rPr lang="cs-CZ" dirty="0" smtClean="0"/>
              <a:t>Věnujte mu dostatek času</a:t>
            </a:r>
          </a:p>
          <a:p>
            <a:r>
              <a:rPr lang="cs-CZ" dirty="0" smtClean="0"/>
              <a:t>Kochejte se výsledky své práce</a:t>
            </a:r>
          </a:p>
        </p:txBody>
      </p:sp>
      <p:sp>
        <p:nvSpPr>
          <p:cNvPr id="6" name="TextovéPole 5"/>
          <p:cNvSpPr txBox="1"/>
          <p:nvPr/>
        </p:nvSpPr>
        <p:spPr>
          <a:xfrm>
            <a:off x="785786" y="3786190"/>
            <a:ext cx="4572032" cy="925511"/>
          </a:xfrm>
          <a:prstGeom prst="rect">
            <a:avLst/>
          </a:prstGeom>
          <a:noFill/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lIns="90000" tIns="46800" rIns="90000" bIns="46800" rtlCol="0" anchor="t" anchorCtr="0">
            <a:spAutoFit/>
          </a:bodyPr>
          <a:lstStyle/>
          <a:p>
            <a:r>
              <a:rPr lang="cs-CZ" dirty="0" smtClean="0"/>
              <a:t>Společnost Naše zahrada Vás srdečně zve na další ze svých kurzů, který se bude konat příští víkend.</a:t>
            </a:r>
            <a:endParaRPr lang="cs-CZ" dirty="0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10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9" name="Nadpis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Shrnutí</a:t>
            </a:r>
            <a:endParaRPr lang="cs-CZ" dirty="0"/>
          </a:p>
        </p:txBody>
      </p:sp>
      <p:pic>
        <p:nvPicPr>
          <p:cNvPr id="11" name="Zástupný symbol pro obsah 10" descr="Zahrada.gif"/>
          <p:cNvPicPr>
            <a:picLocks noGrp="1" noChangeAspect="1"/>
          </p:cNvPicPr>
          <p:nvPr>
            <p:ph sz="half" idx="2"/>
          </p:nvPr>
        </p:nvPicPr>
        <p:blipFill>
          <a:blip r:embed="rId3"/>
          <a:stretch>
            <a:fillRect/>
          </a:stretch>
        </p:blipFill>
        <p:spPr>
          <a:xfrm>
            <a:off x="5681662" y="3053556"/>
            <a:ext cx="1971675" cy="1619250"/>
          </a:xfr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První kroky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Volte k přesazení správnou dobu</a:t>
            </a:r>
          </a:p>
          <a:p>
            <a:r>
              <a:rPr lang="cs-CZ" dirty="0" smtClean="0"/>
              <a:t>Připravte půdu</a:t>
            </a:r>
          </a:p>
          <a:p>
            <a:r>
              <a:rPr lang="cs-CZ" dirty="0" smtClean="0"/>
              <a:t>Ošetřete kořeny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2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Převoz stromu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Zacházejte s ním v rukavičkách</a:t>
            </a:r>
          </a:p>
          <a:p>
            <a:r>
              <a:rPr lang="cs-CZ" dirty="0" smtClean="0"/>
              <a:t>Jeďte pomalu</a:t>
            </a:r>
          </a:p>
          <a:p>
            <a:r>
              <a:rPr lang="cs-CZ" dirty="0" smtClean="0"/>
              <a:t>Buďte velmi opatrní</a:t>
            </a: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19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cs-CZ" dirty="0"/>
              <a:t>Umístění stromu</a:t>
            </a:r>
            <a:endParaRPr lang="en-US" dirty="0"/>
          </a:p>
          <a:p>
            <a:r>
              <a:rPr lang="cs-CZ" dirty="0"/>
              <a:t>Zabalení a příprava půdy</a:t>
            </a:r>
            <a:endParaRPr lang="en-US" dirty="0"/>
          </a:p>
          <a:p>
            <a:r>
              <a:rPr lang="cs-CZ" dirty="0"/>
              <a:t>Počáteční rozpis zalévání</a:t>
            </a:r>
            <a:endParaRPr lang="en-US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7" name="Nadpis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Přesazení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Přesazení stromu</a:t>
            </a:r>
            <a:endParaRPr lang="cs-CZ" dirty="0"/>
          </a:p>
        </p:txBody>
      </p:sp>
      <p:graphicFrame>
        <p:nvGraphicFramePr>
          <p:cNvPr id="6" name="Zástupný symbol pro obsah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5</a:t>
            </a:fld>
            <a:endParaRPr lang="cs-CZ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400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lIns="92075" tIns="46038" rIns="92075" bIns="46038" anchor="ctr"/>
          <a:lstStyle/>
          <a:p>
            <a:r>
              <a:rPr lang="cs-CZ" dirty="0"/>
              <a:t>Zdroje odborné pomoci</a:t>
            </a:r>
            <a:endParaRPr lang="en-US" dirty="0"/>
          </a:p>
        </p:txBody>
      </p:sp>
      <p:sp>
        <p:nvSpPr>
          <p:cNvPr id="38400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2075" tIns="46038" rIns="92075" bIns="46038"/>
          <a:lstStyle/>
          <a:p>
            <a:r>
              <a:rPr lang="cs-CZ" dirty="0"/>
              <a:t>Pracovníci firmy Naše Zahrada, a.s.</a:t>
            </a:r>
            <a:endParaRPr lang="en-US" dirty="0"/>
          </a:p>
          <a:p>
            <a:pPr lvl="1"/>
            <a:r>
              <a:rPr lang="cs-CZ" dirty="0"/>
              <a:t>Telefonní číslo odborné pomoci</a:t>
            </a:r>
            <a:endParaRPr lang="en-US" dirty="0"/>
          </a:p>
          <a:p>
            <a:pPr lvl="1"/>
            <a:r>
              <a:rPr lang="cs-CZ" dirty="0"/>
              <a:t>Kde se můžete zastavit na radu</a:t>
            </a:r>
            <a:endParaRPr lang="en-US" dirty="0"/>
          </a:p>
          <a:p>
            <a:r>
              <a:rPr lang="cs-CZ" dirty="0"/>
              <a:t>Stránky na Internetu</a:t>
            </a:r>
            <a:endParaRPr lang="en-US" dirty="0"/>
          </a:p>
          <a:p>
            <a:pPr lvl="1"/>
            <a:r>
              <a:rPr lang="cs-CZ" dirty="0"/>
              <a:t>Vyhledejte si podle jména stromu, který chcete přesadit, možné zdroje informací</a:t>
            </a:r>
            <a:endParaRPr lang="en-US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6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Využití odborné pomoci</a:t>
            </a:r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7</a:t>
            </a:fld>
            <a:endParaRPr lang="cs-CZ"/>
          </a:p>
        </p:txBody>
      </p:sp>
      <p:graphicFrame>
        <p:nvGraphicFramePr>
          <p:cNvPr id="8" name="Zástupný symbol pro obsah 7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Zdroj pomoci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Využití</a:t>
                      </a:r>
                      <a:endParaRPr lang="cs-CZ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Telefonická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45</a:t>
                      </a:r>
                      <a:r>
                        <a:rPr lang="en-US" dirty="0" smtClean="0"/>
                        <a:t>%</a:t>
                      </a:r>
                      <a:endParaRPr lang="cs-CZ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cs-CZ" dirty="0" smtClean="0"/>
                        <a:t>Osobní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cs-CZ" dirty="0" smtClean="0"/>
                        <a:t>35</a:t>
                      </a:r>
                      <a:r>
                        <a:rPr lang="en-US" dirty="0" smtClean="0"/>
                        <a:t>%</a:t>
                      </a:r>
                      <a:endParaRPr lang="cs-CZ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Internet</a:t>
                      </a:r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20%</a:t>
                      </a:r>
                      <a:endParaRPr lang="cs-CZ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Využití odborné pomoci - graf</a:t>
            </a:r>
            <a:endParaRPr lang="cs-CZ" dirty="0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8</a:t>
            </a:fld>
            <a:endParaRPr lang="cs-CZ"/>
          </a:p>
        </p:txBody>
      </p:sp>
      <p:graphicFrame>
        <p:nvGraphicFramePr>
          <p:cNvPr id="8" name="Zástupný symbol pro obsah 7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9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28600" y="1981200"/>
            <a:ext cx="7543800" cy="3276600"/>
          </a:xfrm>
          <a:noFill/>
          <a:ln/>
        </p:spPr>
        <p:txBody>
          <a:bodyPr lIns="92075" tIns="46038" rIns="92075" bIns="46038"/>
          <a:lstStyle/>
          <a:p>
            <a:r>
              <a:rPr lang="cs-CZ" dirty="0"/>
              <a:t>První dva týdny</a:t>
            </a:r>
            <a:endParaRPr lang="en-US" dirty="0"/>
          </a:p>
          <a:p>
            <a:r>
              <a:rPr lang="cs-CZ" dirty="0"/>
              <a:t>Prvních šest měsíců</a:t>
            </a:r>
            <a:endParaRPr lang="en-US" dirty="0"/>
          </a:p>
          <a:p>
            <a:r>
              <a:rPr lang="cs-CZ" dirty="0"/>
              <a:t>Po šesti měsících a dále</a:t>
            </a:r>
            <a:endParaRPr lang="en-US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CADFF7-B69D-4033-9FD8-6EC0113F7589}" type="slidenum">
              <a:rPr lang="cs-CZ" smtClean="0"/>
              <a:pPr/>
              <a:t>9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/>
              <a:t>Naše zahrada</a:t>
            </a:r>
            <a:endParaRPr lang="cs-CZ"/>
          </a:p>
        </p:txBody>
      </p:sp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Péče o přesazený strom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</TotalTime>
  <Words>183</Words>
  <Application>Microsoft Office PowerPoint</Application>
  <PresentationFormat>Předvádění na obrazovce (4:3)</PresentationFormat>
  <Paragraphs>64</Paragraphs>
  <Slides>10</Slides>
  <Notes>1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10</vt:i4>
      </vt:variant>
    </vt:vector>
  </HeadingPairs>
  <TitlesOfParts>
    <vt:vector size="11" baseType="lpstr">
      <vt:lpstr>Motiv sady Office</vt:lpstr>
      <vt:lpstr>Jak se přesazuje strom</vt:lpstr>
      <vt:lpstr>První kroky</vt:lpstr>
      <vt:lpstr>Převoz stromu</vt:lpstr>
      <vt:lpstr>Přesazení</vt:lpstr>
      <vt:lpstr>Přesazení stromu</vt:lpstr>
      <vt:lpstr>Zdroje odborné pomoci</vt:lpstr>
      <vt:lpstr>Využití odborné pomoci</vt:lpstr>
      <vt:lpstr>Využití odborné pomoci - graf</vt:lpstr>
      <vt:lpstr>Péče o přesazený strom</vt:lpstr>
      <vt:lpstr>Shrnutí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Jak se přesazuje strom</dc:title>
  <dc:creator>Kateřina Slaninová</dc:creator>
  <cp:lastModifiedBy>Kateřina Slaninová</cp:lastModifiedBy>
  <cp:revision>18</cp:revision>
  <dcterms:created xsi:type="dcterms:W3CDTF">2008-10-30T19:09:57Z</dcterms:created>
  <dcterms:modified xsi:type="dcterms:W3CDTF">2008-10-31T07:45:27Z</dcterms:modified>
</cp:coreProperties>
</file>

<file path=docProps/thumbnail.jpeg>
</file>