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6" r:id="rId3"/>
    <p:sldId id="257" r:id="rId4"/>
    <p:sldId id="258" r:id="rId5"/>
    <p:sldId id="264" r:id="rId6"/>
    <p:sldId id="262" r:id="rId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228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31.08.2021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506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72261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193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880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s.slu.cz/auth/el/opf/zima2021/INMNAINM/u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pPr algn="l"/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INMNAINM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</a:t>
            </a: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ní informace </a:t>
            </a: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požadavky na absolvování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x přednáška // 45 minut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Přednášky budou zaměřeny na teoretické znalosti, které budou součástí průběžného testu i zkoušky.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 10:35–11:20 A318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x seminář // 90 minut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Semináře budou zaměřeny na praktické ukázky, samostatnou práci a prezentace seminárních prací studentů.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 11:25–13:00 A318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Obecné informace o předmětu – prezenční studium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998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39604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Information management 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Data, information and knowledge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Information support 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Documents 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Sources of information, acquisition, searching and managing of information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Organizational information strategies, ICT management models and information systems in organizations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ICT and innovation as a boost to improving business performance	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Trends in current information management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840760" cy="507703"/>
          </a:xfrm>
        </p:spPr>
        <p:txBody>
          <a:bodyPr/>
          <a:lstStyle/>
          <a:p>
            <a:r>
              <a:rPr lang="cs-CZ" dirty="0"/>
              <a:t>Obecné informace o předmětu – obsah kurzu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Průběžný online test přes IS SLU – 20 bodů 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Prezentace seminární práce na semináři– 20 bodů 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Závěrečná písemná zkouška na univerzitě – 60 bodů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Hodnocení: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94 -100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85 - 93b.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77 - 84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6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– 76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60 - 68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0 - 59 b.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absolvování kurzu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31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SLU: 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prezenční forma studia: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https://is.slu.cz/auth/el/opf/zima2021/INMNAINM/um/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Výukové materiály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827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dolak@opf.slu.cz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A405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Konzultační hodiny pro období výuky v zimním semestru: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Pondělí: 17:10-18:40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Úterý: 18:00-19:30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Kontakty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884371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2452</TotalTime>
  <Words>288</Words>
  <Application>Microsoft Office PowerPoint</Application>
  <PresentationFormat>Předvádění na obrazovce (16:9)</PresentationFormat>
  <Paragraphs>54</Paragraphs>
  <Slides>6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Arial</vt:lpstr>
      <vt:lpstr>Calibri</vt:lpstr>
      <vt:lpstr>Enriqueta</vt:lpstr>
      <vt:lpstr>Times New Roman</vt:lpstr>
      <vt:lpstr>Wingdings</vt:lpstr>
      <vt:lpstr>SLU</vt:lpstr>
      <vt:lpstr>Information Management INMNAINM </vt:lpstr>
      <vt:lpstr>Obecné informace o předmětu – prezenční studium </vt:lpstr>
      <vt:lpstr>Obecné informace o předmětu – obsah kurzu </vt:lpstr>
      <vt:lpstr>Požadavky na absolvování kurzu</vt:lpstr>
      <vt:lpstr>Výukové materiály</vt:lpstr>
      <vt:lpstr>Kontakty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Radim Dolák</cp:lastModifiedBy>
  <cp:revision>119</cp:revision>
  <dcterms:created xsi:type="dcterms:W3CDTF">2016-07-06T15:42:34Z</dcterms:created>
  <dcterms:modified xsi:type="dcterms:W3CDTF">2021-08-31T17:29:20Z</dcterms:modified>
</cp:coreProperties>
</file>