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6" r:id="rId3"/>
    <p:sldId id="257" r:id="rId4"/>
    <p:sldId id="258" r:id="rId5"/>
    <p:sldId id="264" r:id="rId6"/>
    <p:sldId id="262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506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zima2021/INMNAINM/u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INMNAINM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přednáška // 45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Přednášky budou zaměřeny na teoretické znalosti, které budou součástí průběžného testu i zkoušky.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10:35–11:20 A318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x seminář // 90 minut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budou zaměřeny na praktické ukázky, samostatnou práci a prezentace seminárních prací studentů.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 11:25–13:00 A318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Obecné informace o předmětu – prezenční studium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9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Information management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Data, information and knowledge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Information support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Documents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Sources of information, acquisition, searching and managing of information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Organizational information strategies, ICT management models and information systems in organizations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ICT and innovation as a boost to improving business performance	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Trends in current information management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840760" cy="507703"/>
          </a:xfrm>
        </p:spPr>
        <p:txBody>
          <a:bodyPr/>
          <a:lstStyle/>
          <a:p>
            <a:r>
              <a:rPr lang="cs-CZ" dirty="0"/>
              <a:t>Obecné informace o předmětu – obsah kurzu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41673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Průběžný online test přes IS SLU 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Prezentace seminární práce na semináři– 20 bodů 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Závěrečná písemná zkouška na univerzitě – 60 bodů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94 -100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85 - 93b.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77 - 84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– 76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60 - 68 b.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0 - 59 b.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kurzu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SLU: 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prezenční forma studia:</a:t>
            </a:r>
          </a:p>
          <a:p>
            <a:pPr marL="0" indent="0">
              <a:buNone/>
            </a:pPr>
            <a:r>
              <a:rPr lang="pt-BR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https://is.slu.cz/auth/el/opf/zima2021/INMNAINM/um/</a:t>
            </a: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v zimním semestru: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17:10-18:40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18:00-19:30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288</Words>
  <Application>Microsoft Office PowerPoint</Application>
  <PresentationFormat>Předvádění na obrazovce (16:9)</PresentationFormat>
  <Paragraphs>54</Paragraphs>
  <Slides>6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Information Management INMNAINM </vt:lpstr>
      <vt:lpstr>Obecné informace o předmětu – prezenční studium </vt:lpstr>
      <vt:lpstr>Obecné informace o předmětu – obsah kurzu </vt:lpstr>
      <vt:lpstr>Požadavky na absolvování kurzu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119</cp:revision>
  <dcterms:created xsi:type="dcterms:W3CDTF">2016-07-06T15:42:34Z</dcterms:created>
  <dcterms:modified xsi:type="dcterms:W3CDTF">2021-08-31T17:29:20Z</dcterms:modified>
</cp:coreProperties>
</file>