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7" r:id="rId3"/>
    <p:sldId id="257" r:id="rId4"/>
    <p:sldId id="258" r:id="rId5"/>
    <p:sldId id="264" r:id="rId6"/>
    <p:sldId id="262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00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1/INMNAINMK/u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INMNAINMK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 tutoriál 90 minut dle rozvrhové akce v IS SLU: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30. 9. 15:35–17:10 A318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4. 11. 15:35–17:10 A318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 2. 12. 15:35–17:10 A318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– kombinované studium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761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Information management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Data, information and knowledge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Information support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Documents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Sources of information, acquisition, searching and managing of information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Organizational information strategies, ICT management models and information systems in organizations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ICT and innovation as a boost to improving business performance	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Trends in current information management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Průběžný online test přes IS SLU – 20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Seminární práce odevzdaná do 20.12.2020 přes IS SLU –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</a:t>
            </a:r>
            <a:r>
              <a:rPr lang="cs-CZ" altLang="cs-CZ" sz="14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univerzitě – 60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https://is.slu.cz/auth/el/opf/zima2021/INMNAINMK/um/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17:10-18:40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18:00-19:30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2453</TotalTime>
  <Words>240</Words>
  <Application>Microsoft Office PowerPoint</Application>
  <PresentationFormat>Předvádění na obrazovce (16:9)</PresentationFormat>
  <Paragraphs>47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Wingdings</vt:lpstr>
      <vt:lpstr>SLU</vt:lpstr>
      <vt:lpstr>Information Management INMNAINMK</vt:lpstr>
      <vt:lpstr>Obecné informace o předmětu – kombinované studium</vt:lpstr>
      <vt:lpstr>Obecné informace o předmětu – obsah kurzu </vt:lpstr>
      <vt:lpstr>Požadavky na absolvování kurzu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dol0001</cp:lastModifiedBy>
  <cp:revision>117</cp:revision>
  <dcterms:created xsi:type="dcterms:W3CDTF">2016-07-06T15:42:34Z</dcterms:created>
  <dcterms:modified xsi:type="dcterms:W3CDTF">2021-09-30T15:22:07Z</dcterms:modified>
</cp:coreProperties>
</file>