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4" r:id="rId5"/>
    <p:sldId id="262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1/OPFMBA09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OPFMBA09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management: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bloková výuka: 01.10. / 5.11./3.12. vždy od 15:00 do 17:15 na učebně A318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 formou online testu přes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https://is.slu.cz/auth/el/opf/zima2021/OPFMBA09/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literatura: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DOLÁK, R., 2018. Informační management. Karviná: SU OPF. Distanční studijní opora.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DOUCEK, P., M. MARYŠKA a L. NEDOMOVÁ, 2013. Informační management v informační společnosti. Praha: Professional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978-80-7431-097-3.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zimního semestru 2021/2021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17:10-18:40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POZOR: ve zkouškovém období pouze po předchozí domluvě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Katedry informatiky a matematiky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189</Words>
  <Application>Microsoft Office PowerPoint</Application>
  <PresentationFormat>Předvádění na obrazovce (16:9)</PresentationFormat>
  <Paragraphs>31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Informační management  OPFMBA09 </vt:lpstr>
      <vt:lpstr>Obecné informace o předmětu</vt:lpstr>
      <vt:lpstr>Požadavky na absolvování předmětu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89</cp:revision>
  <dcterms:created xsi:type="dcterms:W3CDTF">2016-07-06T15:42:34Z</dcterms:created>
  <dcterms:modified xsi:type="dcterms:W3CDTF">2021-08-31T13:42:37Z</dcterms:modified>
</cp:coreProperties>
</file>