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4" r:id="rId5"/>
    <p:sldId id="262" r:id="rId6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22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31.08.2021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226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zima2021/OPFMBA09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management 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OPFMBA09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management:</a:t>
            </a:r>
          </a:p>
          <a:p>
            <a:pPr marL="0" indent="0">
              <a:buNone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bloková výuka: 01.10. / 5.11./3.12. vždy od 15:00 do 17:15 na učebně A318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informace o předmětu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Závěrečná zkouška formou online testu přes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absolvování předmětu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3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cs-CZ" altLang="cs-CZ" sz="1400" b="1" u="sng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https://is.slu.cz/auth/el/opf/zima2021/OPFMBA09/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Doporučená literatura: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DOLÁK, R., 2018. Informační management. Karviná: SU OPF. Distanční studijní opora.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DOUCEK, P., M. MARYŠKA a L. NEDOMOVÁ, 2013. Informační management v informační společnosti. Praha: Professional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Publishing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ISBN 978-80-7431-097-3.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výukové období zimního semestru 2021/2021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Pondělí: 17:10-18:40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18:00-19:30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POZOR: ve zkouškovém období pouze po předchozí domluvě</a:t>
            </a: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Sekretariát Katedry informatiky a matematiky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A402</a:t>
            </a: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Kontakty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8437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2325</TotalTime>
  <Words>189</Words>
  <Application>Microsoft Office PowerPoint</Application>
  <PresentationFormat>Předvádění na obrazovce (16:9)</PresentationFormat>
  <Paragraphs>31</Paragraphs>
  <Slides>5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Arial</vt:lpstr>
      <vt:lpstr>Calibri</vt:lpstr>
      <vt:lpstr>Enriqueta</vt:lpstr>
      <vt:lpstr>Times New Roman</vt:lpstr>
      <vt:lpstr>Wingdings</vt:lpstr>
      <vt:lpstr>SLU</vt:lpstr>
      <vt:lpstr>Informační management  OPFMBA09 </vt:lpstr>
      <vt:lpstr>Obecné informace o předmětu</vt:lpstr>
      <vt:lpstr>Požadavky na absolvování předmětu</vt:lpstr>
      <vt:lpstr>Výukové materiály</vt:lpstr>
      <vt:lpstr>Kontakty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89</cp:revision>
  <dcterms:created xsi:type="dcterms:W3CDTF">2016-07-06T15:42:34Z</dcterms:created>
  <dcterms:modified xsi:type="dcterms:W3CDTF">2021-08-31T13:42:37Z</dcterms:modified>
</cp:coreProperties>
</file>