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8" r:id="rId5"/>
    <p:sldId id="256" r:id="rId6"/>
    <p:sldId id="265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" y="13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en-GB" b="1" noProof="0" dirty="0"/>
            <a:t>2nd Seminar </a:t>
          </a:r>
          <a:r>
            <a:rPr lang="en-GB" noProof="0" dirty="0"/>
            <a:t>– What is FT?</a:t>
          </a:r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3F342CA9-CD9F-47AD-9325-3B352A3AEB4B}">
      <dgm:prSet phldrT="[Text]"/>
      <dgm:spPr/>
      <dgm:t>
        <a:bodyPr/>
        <a:lstStyle/>
        <a:p>
          <a:r>
            <a:rPr lang="en-GB" b="1" noProof="0" dirty="0"/>
            <a:t>3rd Seminar </a:t>
          </a:r>
          <a:r>
            <a:rPr lang="en-GB" noProof="0" dirty="0"/>
            <a:t>– Description of</a:t>
          </a:r>
          <a:r>
            <a:rPr lang="cs-CZ" noProof="0" dirty="0"/>
            <a:t> FT</a:t>
          </a:r>
          <a:endParaRPr lang="en-GB" noProof="0" dirty="0"/>
        </a:p>
      </dgm:t>
    </dgm:pt>
    <dgm:pt modelId="{F4496172-6055-491E-B50A-8999DCEEF3AD}" type="par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53184914-1C50-450F-B334-344A878A4DEB}" type="sib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219498FD-2A2B-47E8-AADF-98ACF11A740E}">
      <dgm:prSet phldrT="[Text]"/>
      <dgm:spPr/>
      <dgm:t>
        <a:bodyPr/>
        <a:lstStyle/>
        <a:p>
          <a:r>
            <a:rPr lang="en-GB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noProof="0" dirty="0"/>
        </a:p>
      </dgm:t>
    </dgm:pt>
    <dgm:pt modelId="{FD0AEDC7-BAA1-4782-9525-8CF53D371A7A}" type="par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0B1E36DC-8930-4BF5-A4EC-13616119F175}" type="sib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5BDA6708-9516-4D03-BB3B-096F1B75861A}">
      <dgm:prSet phldrT="[Text]"/>
      <dgm:spPr/>
      <dgm:t>
        <a:bodyPr/>
        <a:lstStyle/>
        <a:p>
          <a:r>
            <a:rPr lang="en-GB" b="1" noProof="0" dirty="0"/>
            <a:t>4th Seminar </a:t>
          </a:r>
          <a:r>
            <a:rPr lang="en-GB" noProof="0" dirty="0"/>
            <a:t>– FT template, presentation</a:t>
          </a:r>
        </a:p>
      </dgm:t>
    </dgm:pt>
    <dgm:pt modelId="{8852BE66-3B11-4FC5-BCDA-66ED609B774B}" type="par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B1DD0E3F-5E45-416C-B01E-164ED1A6B676}" type="sib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21765840-42D9-4221-9FF9-ACBBC1B75D8B}">
      <dgm:prSet phldrT="[Text]"/>
      <dgm:spPr/>
      <dgm:t>
        <a:bodyPr/>
        <a:lstStyle/>
        <a:p>
          <a:r>
            <a:rPr lang="en-GB" noProof="0" dirty="0"/>
            <a:t>Word template of FT</a:t>
          </a:r>
        </a:p>
      </dgm:t>
    </dgm:pt>
    <dgm:pt modelId="{C92B9A98-C9A6-4F43-87BD-D6514F52B419}" type="par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8165D63-89F2-4E99-AA43-3E931D4DDED0}" type="sib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ED53750-A67D-4F08-B99D-C118FBB1AB9E}">
      <dgm:prSet phldrT="[Text]"/>
      <dgm:spPr/>
      <dgm:t>
        <a:bodyPr/>
        <a:lstStyle/>
        <a:p>
          <a:r>
            <a:rPr lang="en-GB" noProof="0" dirty="0"/>
            <a:t>Communication with supervisor</a:t>
          </a:r>
        </a:p>
      </dgm:t>
    </dgm:pt>
    <dgm:pt modelId="{4AA0B53F-F463-439B-AC20-F464E5C53A99}" type="par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8F9B302C-9452-4BC3-9EB6-D0F1711D7B8C}" type="sib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en-GB" b="1" noProof="0" dirty="0"/>
            <a:t>1st Seminar </a:t>
          </a:r>
          <a:r>
            <a:rPr lang="en-GB" noProof="0" dirty="0"/>
            <a:t>– FT roadmap</a:t>
          </a:r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338ED1E-0530-4D62-BF8D-EADD68EDCF5D}">
      <dgm:prSet phldrT="[Text]"/>
      <dgm:spPr/>
      <dgm:t>
        <a:bodyPr/>
        <a:lstStyle/>
        <a:p>
          <a:r>
            <a:rPr lang="en-GB" noProof="0" dirty="0"/>
            <a:t>Roadmap for February examination</a:t>
          </a:r>
        </a:p>
      </dgm:t>
    </dgm:pt>
    <dgm:pt modelId="{CC8E1A25-45F5-43C8-AE14-FECC8950AA7E}" type="par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4BF7F7BB-77C8-438C-9AC0-E6F0C4FD383D}" type="sib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1E65141B-10CF-4292-88BD-CF95776E2AA3}">
      <dgm:prSet phldrT="[Text]"/>
      <dgm:spPr/>
      <dgm:t>
        <a:bodyPr/>
        <a:lstStyle/>
        <a:p>
          <a:r>
            <a:rPr lang="en-GB" noProof="0" dirty="0"/>
            <a:t>Roadmap for June examination</a:t>
          </a:r>
        </a:p>
      </dgm:t>
    </dgm:pt>
    <dgm:pt modelId="{28BB2C1F-F484-4494-A4F4-C641085B6460}" type="par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71E655BF-9821-499A-8D20-409BECF2583C}" type="sib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34A18043-4BFD-42A1-8FFD-7CD51DD8C964}">
      <dgm:prSet phldrT="[Text]"/>
      <dgm:spPr/>
      <dgm:t>
        <a:bodyPr/>
        <a:lstStyle/>
        <a:p>
          <a:r>
            <a:rPr lang="en-GB" noProof="0" dirty="0"/>
            <a:t>Seminar </a:t>
          </a:r>
          <a:r>
            <a:rPr lang="sk-SK" noProof="0" dirty="0"/>
            <a:t>agenda</a:t>
          </a:r>
          <a:endParaRPr lang="en-GB" noProof="0" dirty="0"/>
        </a:p>
      </dgm:t>
    </dgm:pt>
    <dgm:pt modelId="{7E2B85F8-A66D-4144-AFA0-6235EB02DE51}" type="par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17C0404F-2219-4E00-A366-E99306237723}" type="sib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92230E48-5473-4A9A-8F64-706266A84DDA}">
      <dgm:prSet phldrT="[Text]"/>
      <dgm:spPr/>
      <dgm:t>
        <a:bodyPr/>
        <a:lstStyle/>
        <a:p>
          <a:endParaRPr lang="en-GB" noProof="0" dirty="0"/>
        </a:p>
      </dgm:t>
    </dgm:pt>
    <dgm:pt modelId="{CE5CB696-1FFF-4A6C-95F8-C3809E287A5D}" type="parTrans" cxnId="{5E70718B-7510-445D-8208-DFBA532E6C5A}">
      <dgm:prSet/>
      <dgm:spPr/>
      <dgm:t>
        <a:bodyPr/>
        <a:lstStyle/>
        <a:p>
          <a:endParaRPr lang="cs-CZ"/>
        </a:p>
      </dgm:t>
    </dgm:pt>
    <dgm:pt modelId="{D7C926E1-2C4A-4591-8377-578FA7398FD5}" type="sibTrans" cxnId="{5E70718B-7510-445D-8208-DFBA532E6C5A}">
      <dgm:prSet/>
      <dgm:spPr/>
      <dgm:t>
        <a:bodyPr/>
        <a:lstStyle/>
        <a:p>
          <a:endParaRPr lang="cs-CZ"/>
        </a:p>
      </dgm:t>
    </dgm:pt>
    <dgm:pt modelId="{FF5A9DA0-5721-4F94-8CFF-1E188B830FFC}">
      <dgm:prSet/>
      <dgm:spPr/>
      <dgm:t>
        <a:bodyPr/>
        <a:lstStyle/>
        <a:p>
          <a:r>
            <a:rPr lang="en-GB" noProof="0" dirty="0"/>
            <a:t>Proofreading</a:t>
          </a:r>
        </a:p>
      </dgm:t>
    </dgm:pt>
    <dgm:pt modelId="{045C0824-FF39-452B-A77D-B4D02DBF72E1}" type="parTrans" cxnId="{AC5766C2-B9E9-42BE-AE14-57B9FF56B89E}">
      <dgm:prSet/>
      <dgm:spPr/>
      <dgm:t>
        <a:bodyPr/>
        <a:lstStyle/>
        <a:p>
          <a:endParaRPr lang="cs-CZ"/>
        </a:p>
      </dgm:t>
    </dgm:pt>
    <dgm:pt modelId="{596BBA66-7642-4527-B5BF-D36C5848AC9F}" type="sibTrans" cxnId="{AC5766C2-B9E9-42BE-AE14-57B9FF56B89E}">
      <dgm:prSet/>
      <dgm:spPr/>
      <dgm:t>
        <a:bodyPr/>
        <a:lstStyle/>
        <a:p>
          <a:endParaRPr lang="cs-CZ"/>
        </a:p>
      </dgm:t>
    </dgm:pt>
    <dgm:pt modelId="{6A2E9B71-2F6A-4E23-8E47-D5622DA4C998}">
      <dgm:prSet phldrT="[Text]"/>
      <dgm:spPr/>
      <dgm:t>
        <a:bodyPr/>
        <a:lstStyle/>
        <a:p>
          <a:r>
            <a:rPr lang="cs-CZ" noProof="0" dirty="0"/>
            <a:t>Sample FT, FT </a:t>
          </a:r>
          <a:r>
            <a:rPr lang="cs-CZ" noProof="0" dirty="0" err="1"/>
            <a:t>topics</a:t>
          </a:r>
          <a:endParaRPr lang="en-GB" noProof="0" dirty="0"/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E49D0E44-7E7D-4648-8FF0-217BE7CFD6ED}">
      <dgm:prSet phldrT="[Text]"/>
      <dgm:spPr/>
      <dgm:t>
        <a:bodyPr/>
        <a:lstStyle/>
        <a:p>
          <a:r>
            <a:rPr lang="en-GB" noProof="0" dirty="0"/>
            <a:t>Revisions</a:t>
          </a:r>
        </a:p>
      </dgm:t>
    </dgm:pt>
    <dgm:pt modelId="{1A9EFD78-4919-4ECD-9EDC-0D11556623F5}" type="parTrans" cxnId="{EB6DF21B-119A-4AC7-A452-C8293B795431}">
      <dgm:prSet/>
      <dgm:spPr/>
      <dgm:t>
        <a:bodyPr/>
        <a:lstStyle/>
        <a:p>
          <a:endParaRPr lang="cs-CZ"/>
        </a:p>
      </dgm:t>
    </dgm:pt>
    <dgm:pt modelId="{66F58088-DA33-47EC-BD19-8D9010509BF1}" type="sibTrans" cxnId="{EB6DF21B-119A-4AC7-A452-C8293B795431}">
      <dgm:prSet/>
      <dgm:spPr/>
      <dgm:t>
        <a:bodyPr/>
        <a:lstStyle/>
        <a:p>
          <a:endParaRPr lang="cs-CZ"/>
        </a:p>
      </dgm:t>
    </dgm:pt>
    <dgm:pt modelId="{E37CBA8D-EECF-4312-8AE8-690BB5740763}">
      <dgm:prSet phldrT="[Text]"/>
      <dgm:spPr/>
      <dgm:t>
        <a:bodyPr/>
        <a:lstStyle/>
        <a:p>
          <a:r>
            <a:rPr lang="en-GB" noProof="0" dirty="0"/>
            <a:t>Documents </a:t>
          </a:r>
          <a:r>
            <a:rPr lang="cs-CZ" noProof="0" dirty="0"/>
            <a:t>and </a:t>
          </a:r>
          <a:r>
            <a:rPr lang="cs-CZ" noProof="0" dirty="0" err="1"/>
            <a:t>forms</a:t>
          </a:r>
          <a:r>
            <a:rPr lang="cs-CZ" noProof="0" dirty="0"/>
            <a:t> </a:t>
          </a:r>
          <a:r>
            <a:rPr lang="en-GB" noProof="0" dirty="0"/>
            <a:t>on webpage</a:t>
          </a:r>
        </a:p>
      </dgm:t>
    </dgm:pt>
    <dgm:pt modelId="{F22A70DA-CCFF-43EE-8943-DEF1807D4B3B}" type="parTrans" cxnId="{9966C682-5954-44DB-AC54-5EEEE6054227}">
      <dgm:prSet/>
      <dgm:spPr/>
      <dgm:t>
        <a:bodyPr/>
        <a:lstStyle/>
        <a:p>
          <a:endParaRPr lang="cs-CZ"/>
        </a:p>
      </dgm:t>
    </dgm:pt>
    <dgm:pt modelId="{92B06BB5-6A1F-40C3-88E3-84EB177E0FF2}" type="sibTrans" cxnId="{9966C682-5954-44DB-AC54-5EEEE6054227}">
      <dgm:prSet/>
      <dgm:spPr/>
      <dgm:t>
        <a:bodyPr/>
        <a:lstStyle/>
        <a:p>
          <a:endParaRPr lang="cs-CZ"/>
        </a:p>
      </dgm:t>
    </dgm:pt>
    <dgm:pt modelId="{5EA7D05E-AEAA-41E6-B672-AE6BEFFCEDE5}">
      <dgm:prSet/>
      <dgm:spPr/>
      <dgm:t>
        <a:bodyPr/>
        <a:lstStyle/>
        <a:p>
          <a:endParaRPr lang="en-GB" noProof="0" dirty="0"/>
        </a:p>
      </dgm:t>
    </dgm:pt>
    <dgm:pt modelId="{48CA9D26-2748-44E7-869E-3DAFF4463A6A}" type="parTrans" cxnId="{E7A5B021-C561-4366-AE82-EC37AC405D02}">
      <dgm:prSet/>
      <dgm:spPr/>
      <dgm:t>
        <a:bodyPr/>
        <a:lstStyle/>
        <a:p>
          <a:endParaRPr lang="cs-CZ"/>
        </a:p>
      </dgm:t>
    </dgm:pt>
    <dgm:pt modelId="{D2503372-BC11-4739-8292-1CBDD4578743}" type="sibTrans" cxnId="{E7A5B021-C561-4366-AE82-EC37AC405D02}">
      <dgm:prSet/>
      <dgm:spPr/>
      <dgm:t>
        <a:bodyPr/>
        <a:lstStyle/>
        <a:p>
          <a:endParaRPr lang="cs-CZ"/>
        </a:p>
      </dgm:t>
    </dgm:pt>
    <dgm:pt modelId="{96502904-1617-46BE-83A8-B41824DA0A9B}">
      <dgm:prSet/>
      <dgm:spPr/>
      <dgm:t>
        <a:bodyPr/>
        <a:lstStyle/>
        <a:p>
          <a:r>
            <a:rPr lang="en-GB" noProof="0" dirty="0"/>
            <a:t>Presentation template for FT defence</a:t>
          </a:r>
        </a:p>
      </dgm:t>
    </dgm:pt>
    <dgm:pt modelId="{D5EA59E1-B933-45F6-8A43-735950D59601}" type="parTrans" cxnId="{6E70696E-250D-4884-B641-DEF39102C825}">
      <dgm:prSet/>
      <dgm:spPr/>
      <dgm:t>
        <a:bodyPr/>
        <a:lstStyle/>
        <a:p>
          <a:endParaRPr lang="cs-CZ"/>
        </a:p>
      </dgm:t>
    </dgm:pt>
    <dgm:pt modelId="{E5B332E5-8AF4-4632-9152-908AEBB172BA}" type="sibTrans" cxnId="{6E70696E-250D-4884-B641-DEF39102C825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3F852432-F413-4342-8179-ABBB32BFD9B0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</dgm:t>
    </dgm:pt>
    <dgm:pt modelId="{0A629D4D-49E0-4DEA-A9E1-2F5000D4CD70}" type="parTrans" cxnId="{944A4617-3330-42C1-8E8C-B3BDD4376621}">
      <dgm:prSet/>
      <dgm:spPr/>
      <dgm:t>
        <a:bodyPr/>
        <a:lstStyle/>
        <a:p>
          <a:endParaRPr lang="cs-CZ"/>
        </a:p>
      </dgm:t>
    </dgm:pt>
    <dgm:pt modelId="{E5F106A9-1097-4EC8-AD30-75ADD8270635}" type="sibTrans" cxnId="{944A4617-3330-42C1-8E8C-B3BDD4376621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26DCF202-A788-4D3F-9BAA-F5BADB2DC7F0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DAEEE2-DCA5-463B-8792-FFF72ABA436E}" type="parTrans" cxnId="{1CF53A94-A833-42DB-8795-8F0DD2FA9E7A}">
      <dgm:prSet/>
      <dgm:spPr/>
      <dgm:t>
        <a:bodyPr/>
        <a:lstStyle/>
        <a:p>
          <a:endParaRPr lang="cs-CZ"/>
        </a:p>
      </dgm:t>
    </dgm:pt>
    <dgm:pt modelId="{8298CB62-CEB9-4F52-9095-94326679A989}" type="sibTrans" cxnId="{1CF53A94-A833-42DB-8795-8F0DD2FA9E7A}">
      <dgm:prSet/>
      <dgm:spPr/>
      <dgm:t>
        <a:bodyPr/>
        <a:lstStyle/>
        <a:p>
          <a:endParaRPr lang="cs-CZ"/>
        </a:p>
      </dgm:t>
    </dgm:pt>
    <dgm:pt modelId="{01DA48CE-2EB7-4559-883B-F5A76DB2BA95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42A0F5F-FC48-4A80-8775-0848A826FB44}" type="parTrans" cxnId="{8199815C-253D-45AA-9252-80BAD0F588F2}">
      <dgm:prSet/>
      <dgm:spPr/>
      <dgm:t>
        <a:bodyPr/>
        <a:lstStyle/>
        <a:p>
          <a:endParaRPr lang="cs-CZ"/>
        </a:p>
      </dgm:t>
    </dgm:pt>
    <dgm:pt modelId="{F72D462C-B578-4BCF-833E-74D5ED32017A}" type="sibTrans" cxnId="{8199815C-253D-45AA-9252-80BAD0F588F2}">
      <dgm:prSet/>
      <dgm:spPr/>
      <dgm:t>
        <a:bodyPr/>
        <a:lstStyle/>
        <a:p>
          <a:endParaRPr lang="cs-CZ"/>
        </a:p>
      </dgm:t>
    </dgm:pt>
    <dgm:pt modelId="{A7A132C0-E414-4027-8BA1-0630E8F8C10F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DAF8405-4339-4F47-B313-B0C7D95A57EE}" type="parTrans" cxnId="{F4775A99-F049-435F-99B3-7458B6B6DB2C}">
      <dgm:prSet/>
      <dgm:spPr/>
      <dgm:t>
        <a:bodyPr/>
        <a:lstStyle/>
        <a:p>
          <a:endParaRPr lang="cs-CZ"/>
        </a:p>
      </dgm:t>
    </dgm:pt>
    <dgm:pt modelId="{6644E05F-701F-4D08-9555-9D37A2AA21FA}" type="sibTrans" cxnId="{F4775A99-F049-435F-99B3-7458B6B6DB2C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4"/>
      <dgm:spPr>
        <a:solidFill>
          <a:srgbClr val="46A093"/>
        </a:solidFill>
      </dgm:spPr>
    </dgm:pt>
    <dgm:pt modelId="{52DA7CA5-A5F0-41BF-BF96-DB1D8FDB3ABD}" type="pres">
      <dgm:prSet presAssocID="{AD538CB7-0CCF-4A70-9200-F8CBC4469C56}" presName="childNode" presStyleLbl="node1" presStyleIdx="0" presStyleCnt="4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4"/>
      <dgm:spPr>
        <a:solidFill>
          <a:schemeClr val="accent1">
            <a:lumMod val="75000"/>
          </a:schemeClr>
        </a:solidFill>
      </dgm:spPr>
    </dgm:pt>
    <dgm:pt modelId="{FAAA0A43-5E70-4561-9FF2-38FCF4FA729A}" type="pres">
      <dgm:prSet presAssocID="{F28693F2-8348-431C-8A4A-F1E021E5EFCA}" presName="childNode" presStyleLbl="node1" presStyleIdx="1" presStyleCnt="4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F8CB31C-7AA0-491F-93DF-9591750BF36F}" type="pres">
      <dgm:prSet presAssocID="{7441CD9A-6976-404D-93D7-EA1E06BEF0E8}" presName="sibTrans" presStyleCnt="0"/>
      <dgm:spPr/>
    </dgm:pt>
    <dgm:pt modelId="{8ADD807E-C4AD-4F97-A4A0-B81FA3BA7E67}" type="pres">
      <dgm:prSet presAssocID="{3F342CA9-CD9F-47AD-9325-3B352A3AEB4B}" presName="compositeNode" presStyleCnt="0">
        <dgm:presLayoutVars>
          <dgm:bulletEnabled val="1"/>
        </dgm:presLayoutVars>
      </dgm:prSet>
      <dgm:spPr/>
    </dgm:pt>
    <dgm:pt modelId="{2345EBE7-B8DD-4D67-AC52-10D7E12A2312}" type="pres">
      <dgm:prSet presAssocID="{3F342CA9-CD9F-47AD-9325-3B352A3AEB4B}" presName="image" presStyleLbl="fgImgPlace1" presStyleIdx="2" presStyleCnt="4"/>
      <dgm:spPr>
        <a:solidFill>
          <a:schemeClr val="accent2"/>
        </a:solidFill>
      </dgm:spPr>
    </dgm:pt>
    <dgm:pt modelId="{10289F23-EB5F-4963-949F-1E676B8D0C2E}" type="pres">
      <dgm:prSet presAssocID="{3F342CA9-CD9F-47AD-9325-3B352A3AEB4B}" presName="childNode" presStyleLbl="node1" presStyleIdx="2" presStyleCnt="4">
        <dgm:presLayoutVars>
          <dgm:bulletEnabled val="1"/>
        </dgm:presLayoutVars>
      </dgm:prSet>
      <dgm:spPr/>
    </dgm:pt>
    <dgm:pt modelId="{C9F2EB54-6B58-49E1-B3DA-BCB520A96FA9}" type="pres">
      <dgm:prSet presAssocID="{3F342CA9-CD9F-47AD-9325-3B352A3AEB4B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2CC60F-5DA2-4CC9-9ED0-46F2A1834BAB}" type="pres">
      <dgm:prSet presAssocID="{53184914-1C50-450F-B334-344A878A4DEB}" presName="sibTrans" presStyleCnt="0"/>
      <dgm:spPr/>
    </dgm:pt>
    <dgm:pt modelId="{BBE43652-A4E6-4E01-85D5-573C2B674587}" type="pres">
      <dgm:prSet presAssocID="{5BDA6708-9516-4D03-BB3B-096F1B75861A}" presName="compositeNode" presStyleCnt="0">
        <dgm:presLayoutVars>
          <dgm:bulletEnabled val="1"/>
        </dgm:presLayoutVars>
      </dgm:prSet>
      <dgm:spPr/>
    </dgm:pt>
    <dgm:pt modelId="{6DCDCB39-1258-4214-B82D-036BD3A1E460}" type="pres">
      <dgm:prSet presAssocID="{5BDA6708-9516-4D03-BB3B-096F1B75861A}" presName="image" presStyleLbl="fgImgPlace1" presStyleIdx="3" presStyleCnt="4"/>
      <dgm:spPr>
        <a:solidFill>
          <a:srgbClr val="C00000"/>
        </a:solidFill>
      </dgm:spPr>
    </dgm:pt>
    <dgm:pt modelId="{1867DD4F-971F-465B-8863-A7B1A8D4D8F8}" type="pres">
      <dgm:prSet presAssocID="{5BDA6708-9516-4D03-BB3B-096F1B75861A}" presName="childNode" presStyleLbl="node1" presStyleIdx="3" presStyleCnt="4">
        <dgm:presLayoutVars>
          <dgm:bulletEnabled val="1"/>
        </dgm:presLayoutVars>
      </dgm:prSet>
      <dgm:spPr/>
    </dgm:pt>
    <dgm:pt modelId="{A3CFECB2-BAC5-492A-8693-7FFB97CC7D25}" type="pres">
      <dgm:prSet presAssocID="{5BDA6708-9516-4D03-BB3B-096F1B75861A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FED7815-982B-4BD5-8464-B8D970EFEFF4}" type="presOf" srcId="{26DCF202-A788-4D3F-9BAA-F5BADB2DC7F0}" destId="{10289F23-EB5F-4963-949F-1E676B8D0C2E}" srcOrd="0" destOrd="1" presId="urn:microsoft.com/office/officeart/2005/8/layout/hList2"/>
    <dgm:cxn modelId="{944A4617-3330-42C1-8E8C-B3BDD4376621}" srcId="{F28693F2-8348-431C-8A4A-F1E021E5EFCA}" destId="{3F852432-F413-4342-8179-ABBB32BFD9B0}" srcOrd="2" destOrd="0" parTransId="{0A629D4D-49E0-4DEA-A9E1-2F5000D4CD70}" sibTransId="{E5F106A9-1097-4EC8-AD30-75ADD8270635}"/>
    <dgm:cxn modelId="{1CC66E1B-EA4E-4CAC-87C1-63222CA71819}" type="presOf" srcId="{5BDA6708-9516-4D03-BB3B-096F1B75861A}" destId="{A3CFECB2-BAC5-492A-8693-7FFB97CC7D25}" srcOrd="0" destOrd="0" presId="urn:microsoft.com/office/officeart/2005/8/layout/hList2"/>
    <dgm:cxn modelId="{EB6DF21B-119A-4AC7-A452-C8293B795431}" srcId="{5BDA6708-9516-4D03-BB3B-096F1B75861A}" destId="{E49D0E44-7E7D-4648-8FF0-217BE7CFD6ED}" srcOrd="2" destOrd="0" parTransId="{1A9EFD78-4919-4ECD-9EDC-0D11556623F5}" sibTransId="{66F58088-DA33-47EC-BD19-8D9010509BF1}"/>
    <dgm:cxn modelId="{E7A5B021-C561-4366-AE82-EC37AC405D02}" srcId="{3F342CA9-CD9F-47AD-9325-3B352A3AEB4B}" destId="{5EA7D05E-AEAA-41E6-B672-AE6BEFFCEDE5}" srcOrd="4" destOrd="0" parTransId="{48CA9D26-2748-44E7-869E-3DAFF4463A6A}" sibTransId="{D2503372-BC11-4739-8292-1CBDD4578743}"/>
    <dgm:cxn modelId="{3413BC2B-3166-4A4D-BDE7-8BD08423F988}" srcId="{5BDA6708-9516-4D03-BB3B-096F1B75861A}" destId="{EED53750-A67D-4F08-B99D-C118FBB1AB9E}" srcOrd="1" destOrd="0" parTransId="{4AA0B53F-F463-439B-AC20-F464E5C53A99}" sibTransId="{8F9B302C-9452-4BC3-9EB6-D0F1711D7B8C}"/>
    <dgm:cxn modelId="{B42E2934-3F2C-4094-8D1F-3D23748FC43B}" type="presOf" srcId="{A7A132C0-E414-4027-8BA1-0630E8F8C10F}" destId="{10289F23-EB5F-4963-949F-1E676B8D0C2E}" srcOrd="0" destOrd="3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DF816B3F-D6FD-4ADE-90E7-9DCB970524C0}" type="presOf" srcId="{21765840-42D9-4221-9FF9-ACBBC1B75D8B}" destId="{1867DD4F-971F-465B-8863-A7B1A8D4D8F8}" srcOrd="0" destOrd="0" presId="urn:microsoft.com/office/officeart/2005/8/layout/hList2"/>
    <dgm:cxn modelId="{8199815C-253D-45AA-9252-80BAD0F588F2}" srcId="{3F342CA9-CD9F-47AD-9325-3B352A3AEB4B}" destId="{01DA48CE-2EB7-4559-883B-F5A76DB2BA95}" srcOrd="2" destOrd="0" parTransId="{142A0F5F-FC48-4A80-8775-0848A826FB44}" sibTransId="{F72D462C-B578-4BCF-833E-74D5ED32017A}"/>
    <dgm:cxn modelId="{1EC69F5D-FD71-400A-8AF6-8B09DAF80D2C}" type="presOf" srcId="{3F852432-F413-4342-8179-ABBB32BFD9B0}" destId="{FAAA0A43-5E70-4561-9FF2-38FCF4FA729A}" srcOrd="0" destOrd="2" presId="urn:microsoft.com/office/officeart/2005/8/layout/hList2"/>
    <dgm:cxn modelId="{374F945F-BCAC-491B-A74A-9937F7F9454C}" type="presOf" srcId="{AD538CB7-0CCF-4A70-9200-F8CBC4469C56}" destId="{4330184E-4B10-4866-B7E7-378863FCB8B1}" srcOrd="0" destOrd="0" presId="urn:microsoft.com/office/officeart/2005/8/layout/hList2"/>
    <dgm:cxn modelId="{12F75662-006D-48C2-9BB1-BB4E7565D02C}" type="presOf" srcId="{01DA48CE-2EB7-4559-883B-F5A76DB2BA95}" destId="{10289F23-EB5F-4963-949F-1E676B8D0C2E}" srcOrd="0" destOrd="2" presId="urn:microsoft.com/office/officeart/2005/8/layout/hList2"/>
    <dgm:cxn modelId="{EE8F9D45-59F4-4216-AA47-8395FFC9C655}" type="presOf" srcId="{219498FD-2A2B-47E8-AADF-98ACF11A740E}" destId="{10289F23-EB5F-4963-949F-1E676B8D0C2E}" srcOrd="0" destOrd="0" presId="urn:microsoft.com/office/officeart/2005/8/layout/hList2"/>
    <dgm:cxn modelId="{3728EE48-29DD-4B4A-ABEC-799E81DE5CA9}" type="presOf" srcId="{1338ED1E-0530-4D62-BF8D-EADD68EDCF5D}" destId="{52DA7CA5-A5F0-41BF-BF96-DB1D8FDB3ABD}" srcOrd="0" destOrd="2" presId="urn:microsoft.com/office/officeart/2005/8/layout/hList2"/>
    <dgm:cxn modelId="{61470C4B-6629-443A-8FEB-F3F4D4C8866C}" type="presOf" srcId="{E49D0E44-7E7D-4648-8FF0-217BE7CFD6ED}" destId="{1867DD4F-971F-465B-8863-A7B1A8D4D8F8}" srcOrd="0" destOrd="2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6E70696E-250D-4884-B641-DEF39102C825}" srcId="{5BDA6708-9516-4D03-BB3B-096F1B75861A}" destId="{96502904-1617-46BE-83A8-B41824DA0A9B}" srcOrd="4" destOrd="0" parTransId="{D5EA59E1-B933-45F6-8A43-735950D59601}" sibTransId="{E5B332E5-8AF4-4632-9152-908AEBB172BA}"/>
    <dgm:cxn modelId="{FC168376-C647-4CB9-B138-36628CC0B03A}" type="presOf" srcId="{1E65141B-10CF-4292-88BD-CF95776E2AA3}" destId="{52DA7CA5-A5F0-41BF-BF96-DB1D8FDB3ABD}" srcOrd="0" destOrd="1" presId="urn:microsoft.com/office/officeart/2005/8/layout/hList2"/>
    <dgm:cxn modelId="{78804C57-AF2F-44CB-8C3F-98B79CDD7042}" type="presOf" srcId="{F28693F2-8348-431C-8A4A-F1E021E5EFCA}" destId="{2D283596-17EF-4082-A274-E5AEF37DAAD5}" srcOrd="0" destOrd="0" presId="urn:microsoft.com/office/officeart/2005/8/layout/hList2"/>
    <dgm:cxn modelId="{D65EA179-AFAF-4E3B-A8AC-2F9274D424AC}" type="presOf" srcId="{34A18043-4BFD-42A1-8FFD-7CD51DD8C964}" destId="{52DA7CA5-A5F0-41BF-BF96-DB1D8FDB3ABD}" srcOrd="0" destOrd="3" presId="urn:microsoft.com/office/officeart/2005/8/layout/hList2"/>
    <dgm:cxn modelId="{24C30E7C-2C75-4EFD-A623-A153F185F216}" srcId="{F28693F2-8348-431C-8A4A-F1E021E5EFCA}" destId="{09412919-1F0F-4497-9C61-7A1F8381327D}" srcOrd="3" destOrd="0" parTransId="{8128E2AB-BBBC-47A0-BFA9-F7D3C429158C}" sibTransId="{49FA96D7-3B03-4F8C-BCF1-F8D796A2D626}"/>
    <dgm:cxn modelId="{9966C682-5954-44DB-AC54-5EEEE6054227}" srcId="{AD538CB7-0CCF-4A70-9200-F8CBC4469C56}" destId="{E37CBA8D-EECF-4312-8AE8-690BB5740763}" srcOrd="4" destOrd="0" parTransId="{F22A70DA-CCFF-43EE-8943-DEF1807D4B3B}" sibTransId="{92B06BB5-6A1F-40C3-88E3-84EB177E0FF2}"/>
    <dgm:cxn modelId="{E1CC1B83-8437-406B-B4D4-90BC67409135}" srcId="{AD538CB7-0CCF-4A70-9200-F8CBC4469C56}" destId="{1338ED1E-0530-4D62-BF8D-EADD68EDCF5D}" srcOrd="2" destOrd="0" parTransId="{CC8E1A25-45F5-43C8-AE14-FECC8950AA7E}" sibTransId="{4BF7F7BB-77C8-438C-9AC0-E6F0C4FD383D}"/>
    <dgm:cxn modelId="{25F60B88-B635-479E-AE60-6B76A8A029C7}" type="presOf" srcId="{3F342CA9-CD9F-47AD-9325-3B352A3AEB4B}" destId="{C9F2EB54-6B58-49E1-B3DA-BCB520A96FA9}" srcOrd="0" destOrd="0" presId="urn:microsoft.com/office/officeart/2005/8/layout/hList2"/>
    <dgm:cxn modelId="{5E70718B-7510-445D-8208-DFBA532E6C5A}" srcId="{3F342CA9-CD9F-47AD-9325-3B352A3AEB4B}" destId="{92230E48-5473-4A9A-8F64-706266A84DDA}" srcOrd="5" destOrd="0" parTransId="{CE5CB696-1FFF-4A6C-95F8-C3809E287A5D}" sibTransId="{D7C926E1-2C4A-4591-8377-578FA7398FD5}"/>
    <dgm:cxn modelId="{1CF53A94-A833-42DB-8795-8F0DD2FA9E7A}" srcId="{3F342CA9-CD9F-47AD-9325-3B352A3AEB4B}" destId="{26DCF202-A788-4D3F-9BAA-F5BADB2DC7F0}" srcOrd="1" destOrd="0" parTransId="{64DAEEE2-DCA5-463B-8792-FFF72ABA436E}" sibTransId="{8298CB62-CEB9-4F52-9095-94326679A989}"/>
    <dgm:cxn modelId="{F4775A99-F049-435F-99B3-7458B6B6DB2C}" srcId="{3F342CA9-CD9F-47AD-9325-3B352A3AEB4B}" destId="{A7A132C0-E414-4027-8BA1-0630E8F8C10F}" srcOrd="3" destOrd="0" parTransId="{8DAF8405-4339-4F47-B313-B0C7D95A57EE}" sibTransId="{6644E05F-701F-4D08-9555-9D37A2AA21FA}"/>
    <dgm:cxn modelId="{2B5015A2-7B85-4059-8BD2-10279ED8686F}" type="presOf" srcId="{FF5A9DA0-5721-4F94-8CFF-1E188B830FFC}" destId="{1867DD4F-971F-465B-8863-A7B1A8D4D8F8}" srcOrd="0" destOrd="3" presId="urn:microsoft.com/office/officeart/2005/8/layout/hList2"/>
    <dgm:cxn modelId="{0D3D13AC-B6B9-4248-9337-76120AAC879C}" srcId="{BFFBF4FA-C19B-4046-AD9B-99C6F268229C}" destId="{5BDA6708-9516-4D03-BB3B-096F1B75861A}" srcOrd="3" destOrd="0" parTransId="{8852BE66-3B11-4FC5-BCDA-66ED609B774B}" sibTransId="{B1DD0E3F-5E45-416C-B01E-164ED1A6B676}"/>
    <dgm:cxn modelId="{F25520AC-959A-4BDE-B1F9-240DE0162B3C}" srcId="{3F342CA9-CD9F-47AD-9325-3B352A3AEB4B}" destId="{219498FD-2A2B-47E8-AADF-98ACF11A740E}" srcOrd="0" destOrd="0" parTransId="{FD0AEDC7-BAA1-4782-9525-8CF53D371A7A}" sibTransId="{0B1E36DC-8930-4BF5-A4EC-13616119F175}"/>
    <dgm:cxn modelId="{21D0DFBA-AB8E-4577-A9E9-D74FCE0037E9}" type="presOf" srcId="{6A2E9B71-2F6A-4E23-8E47-D5622DA4C998}" destId="{52DA7CA5-A5F0-41BF-BF96-DB1D8FDB3ABD}" srcOrd="0" destOrd="0" presId="urn:microsoft.com/office/officeart/2005/8/layout/hList2"/>
    <dgm:cxn modelId="{5F3A49BB-AE3A-422B-A6BE-2975B5E78FA9}" type="presOf" srcId="{96502904-1617-46BE-83A8-B41824DA0A9B}" destId="{1867DD4F-971F-465B-8863-A7B1A8D4D8F8}" srcOrd="0" destOrd="4" presId="urn:microsoft.com/office/officeart/2005/8/layout/hList2"/>
    <dgm:cxn modelId="{B6E923BD-D5D9-43D1-B6AD-9AA50C6CD40A}" srcId="{AD538CB7-0CCF-4A70-9200-F8CBC4469C56}" destId="{34A18043-4BFD-42A1-8FFD-7CD51DD8C964}" srcOrd="3" destOrd="0" parTransId="{7E2B85F8-A66D-4144-AFA0-6235EB02DE51}" sibTransId="{17C0404F-2219-4E00-A366-E99306237723}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182D6CC1-F37E-471E-9A42-9FC601191BD7}" type="presOf" srcId="{EED53750-A67D-4F08-B99D-C118FBB1AB9E}" destId="{1867DD4F-971F-465B-8863-A7B1A8D4D8F8}" srcOrd="0" destOrd="1" presId="urn:microsoft.com/office/officeart/2005/8/layout/hList2"/>
    <dgm:cxn modelId="{AC5766C2-B9E9-42BE-AE14-57B9FF56B89E}" srcId="{5BDA6708-9516-4D03-BB3B-096F1B75861A}" destId="{FF5A9DA0-5721-4F94-8CFF-1E188B830FFC}" srcOrd="3" destOrd="0" parTransId="{045C0824-FF39-452B-A77D-B4D02DBF72E1}" sibTransId="{596BBA66-7642-4527-B5BF-D36C5848AC9F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4BBCB0C5-9D60-4BBB-A12D-C08C1A6AF388}" srcId="{AD538CB7-0CCF-4A70-9200-F8CBC4469C56}" destId="{1E65141B-10CF-4292-88BD-CF95776E2AA3}" srcOrd="1" destOrd="0" parTransId="{28BB2C1F-F484-4494-A4F4-C641085B6460}" sibTransId="{71E655BF-9821-499A-8D20-409BECF2583C}"/>
    <dgm:cxn modelId="{989CE0C5-3A43-4BF3-900F-AEACB6985529}" srcId="{BFFBF4FA-C19B-4046-AD9B-99C6F268229C}" destId="{3F342CA9-CD9F-47AD-9325-3B352A3AEB4B}" srcOrd="2" destOrd="0" parTransId="{F4496172-6055-491E-B50A-8999DCEEF3AD}" sibTransId="{53184914-1C50-450F-B334-344A878A4DEB}"/>
    <dgm:cxn modelId="{BD0D79C7-FD1F-4268-A732-D05F8C3507E5}" type="presOf" srcId="{92230E48-5473-4A9A-8F64-706266A84DDA}" destId="{10289F23-EB5F-4963-949F-1E676B8D0C2E}" srcOrd="0" destOrd="5" presId="urn:microsoft.com/office/officeart/2005/8/layout/hList2"/>
    <dgm:cxn modelId="{A2A200D2-37DB-4016-ACAA-DD5965B401ED}" type="presOf" srcId="{460B1FB4-ECB9-4DDF-8E7A-092B3702CEB9}" destId="{FAAA0A43-5E70-4561-9FF2-38FCF4FA729A}" srcOrd="0" destOrd="0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75E54FDE-CBDC-4FDE-901A-6F5677BC2910}" type="presOf" srcId="{5755CD66-45F3-4425-BFF1-AC6840951BE8}" destId="{FAAA0A43-5E70-4561-9FF2-38FCF4FA729A}" srcOrd="0" destOrd="1" presId="urn:microsoft.com/office/officeart/2005/8/layout/hList2"/>
    <dgm:cxn modelId="{529957E6-A76E-4A9B-9CCD-1C28476AC5DE}" type="presOf" srcId="{E37CBA8D-EECF-4312-8AE8-690BB5740763}" destId="{52DA7CA5-A5F0-41BF-BF96-DB1D8FDB3ABD}" srcOrd="0" destOrd="4" presId="urn:microsoft.com/office/officeart/2005/8/layout/hList2"/>
    <dgm:cxn modelId="{1EB001F2-54A4-47AA-B46B-9F82224F0780}" type="presOf" srcId="{5EA7D05E-AEAA-41E6-B672-AE6BEFFCEDE5}" destId="{10289F23-EB5F-4963-949F-1E676B8D0C2E}" srcOrd="0" destOrd="4" presId="urn:microsoft.com/office/officeart/2005/8/layout/hList2"/>
    <dgm:cxn modelId="{12264CF4-45ED-4A0D-B341-CC98275C9323}" srcId="{5BDA6708-9516-4D03-BB3B-096F1B75861A}" destId="{21765840-42D9-4221-9FF9-ACBBC1B75D8B}" srcOrd="0" destOrd="0" parTransId="{C92B9A98-C9A6-4F43-87BD-D6514F52B419}" sibTransId="{E8165D63-89F2-4E99-AA43-3E931D4DDED0}"/>
    <dgm:cxn modelId="{8FD50CFE-6FFE-496D-9294-12CFEE79ABB2}" type="presOf" srcId="{09412919-1F0F-4497-9C61-7A1F8381327D}" destId="{FAAA0A43-5E70-4561-9FF2-38FCF4FA729A}" srcOrd="0" destOrd="3" presId="urn:microsoft.com/office/officeart/2005/8/layout/hList2"/>
    <dgm:cxn modelId="{2F55AD13-0409-4881-B0FC-88171BC93FF7}" type="presParOf" srcId="{CD81DA47-CC4F-46CF-8738-CEA642D1FEC6}" destId="{66C3C6BD-3E3B-4FBF-9716-709DB73A0C53}" srcOrd="0" destOrd="0" presId="urn:microsoft.com/office/officeart/2005/8/layout/hList2"/>
    <dgm:cxn modelId="{2599817E-09BB-4EB7-B49D-9BF9FA154D15}" type="presParOf" srcId="{66C3C6BD-3E3B-4FBF-9716-709DB73A0C53}" destId="{E7E2A331-26E6-4FF7-9D7A-5F757254A53C}" srcOrd="0" destOrd="0" presId="urn:microsoft.com/office/officeart/2005/8/layout/hList2"/>
    <dgm:cxn modelId="{F0EAEB3F-EA96-46A6-8960-B02EE9809E25}" type="presParOf" srcId="{66C3C6BD-3E3B-4FBF-9716-709DB73A0C53}" destId="{52DA7CA5-A5F0-41BF-BF96-DB1D8FDB3ABD}" srcOrd="1" destOrd="0" presId="urn:microsoft.com/office/officeart/2005/8/layout/hList2"/>
    <dgm:cxn modelId="{1F83636A-B4D8-4ADA-AF7F-AB1FB9BA30FC}" type="presParOf" srcId="{66C3C6BD-3E3B-4FBF-9716-709DB73A0C53}" destId="{4330184E-4B10-4866-B7E7-378863FCB8B1}" srcOrd="2" destOrd="0" presId="urn:microsoft.com/office/officeart/2005/8/layout/hList2"/>
    <dgm:cxn modelId="{D265003C-38D1-4001-9A08-F05796123EA6}" type="presParOf" srcId="{CD81DA47-CC4F-46CF-8738-CEA642D1FEC6}" destId="{E01683AB-5B9A-45A4-A973-76D7E29B7F3F}" srcOrd="1" destOrd="0" presId="urn:microsoft.com/office/officeart/2005/8/layout/hList2"/>
    <dgm:cxn modelId="{AECAA203-325D-44C1-90C5-9ED4F1A53318}" type="presParOf" srcId="{CD81DA47-CC4F-46CF-8738-CEA642D1FEC6}" destId="{F63CC31B-4E2B-4A10-98F6-F3C9356A6935}" srcOrd="2" destOrd="0" presId="urn:microsoft.com/office/officeart/2005/8/layout/hList2"/>
    <dgm:cxn modelId="{89840556-34E2-44F5-B80A-D6FA6E982B49}" type="presParOf" srcId="{F63CC31B-4E2B-4A10-98F6-F3C9356A6935}" destId="{D5B7DA1C-FDD4-4C80-87FF-31545E8BB2BC}" srcOrd="0" destOrd="0" presId="urn:microsoft.com/office/officeart/2005/8/layout/hList2"/>
    <dgm:cxn modelId="{8645186A-A2B1-4421-B577-C26D8DE5B021}" type="presParOf" srcId="{F63CC31B-4E2B-4A10-98F6-F3C9356A6935}" destId="{FAAA0A43-5E70-4561-9FF2-38FCF4FA729A}" srcOrd="1" destOrd="0" presId="urn:microsoft.com/office/officeart/2005/8/layout/hList2"/>
    <dgm:cxn modelId="{E470CA82-F669-4F18-9220-01E2C5541BD7}" type="presParOf" srcId="{F63CC31B-4E2B-4A10-98F6-F3C9356A6935}" destId="{2D283596-17EF-4082-A274-E5AEF37DAAD5}" srcOrd="2" destOrd="0" presId="urn:microsoft.com/office/officeart/2005/8/layout/hList2"/>
    <dgm:cxn modelId="{9F9AB27A-8D2D-4858-A892-A13829BCCD98}" type="presParOf" srcId="{CD81DA47-CC4F-46CF-8738-CEA642D1FEC6}" destId="{1F8CB31C-7AA0-491F-93DF-9591750BF36F}" srcOrd="3" destOrd="0" presId="urn:microsoft.com/office/officeart/2005/8/layout/hList2"/>
    <dgm:cxn modelId="{7F32DF74-DA92-4E42-9DAC-1A72BB4A38C2}" type="presParOf" srcId="{CD81DA47-CC4F-46CF-8738-CEA642D1FEC6}" destId="{8ADD807E-C4AD-4F97-A4A0-B81FA3BA7E67}" srcOrd="4" destOrd="0" presId="urn:microsoft.com/office/officeart/2005/8/layout/hList2"/>
    <dgm:cxn modelId="{2113037F-366D-4699-A45C-9D10D47CD1CD}" type="presParOf" srcId="{8ADD807E-C4AD-4F97-A4A0-B81FA3BA7E67}" destId="{2345EBE7-B8DD-4D67-AC52-10D7E12A2312}" srcOrd="0" destOrd="0" presId="urn:microsoft.com/office/officeart/2005/8/layout/hList2"/>
    <dgm:cxn modelId="{1D2A0424-B3FE-4C6E-8BCC-F6BF2CE2A3CD}" type="presParOf" srcId="{8ADD807E-C4AD-4F97-A4A0-B81FA3BA7E67}" destId="{10289F23-EB5F-4963-949F-1E676B8D0C2E}" srcOrd="1" destOrd="0" presId="urn:microsoft.com/office/officeart/2005/8/layout/hList2"/>
    <dgm:cxn modelId="{684D9D52-6AAA-4CD8-9810-97D4F2803205}" type="presParOf" srcId="{8ADD807E-C4AD-4F97-A4A0-B81FA3BA7E67}" destId="{C9F2EB54-6B58-49E1-B3DA-BCB520A96FA9}" srcOrd="2" destOrd="0" presId="urn:microsoft.com/office/officeart/2005/8/layout/hList2"/>
    <dgm:cxn modelId="{547FD131-A84A-4726-BB4C-4A1B67E305B5}" type="presParOf" srcId="{CD81DA47-CC4F-46CF-8738-CEA642D1FEC6}" destId="{F02CC60F-5DA2-4CC9-9ED0-46F2A1834BAB}" srcOrd="5" destOrd="0" presId="urn:microsoft.com/office/officeart/2005/8/layout/hList2"/>
    <dgm:cxn modelId="{3E40AB55-0B1B-4B6D-A60C-66B0BDA3ED82}" type="presParOf" srcId="{CD81DA47-CC4F-46CF-8738-CEA642D1FEC6}" destId="{BBE43652-A4E6-4E01-85D5-573C2B674587}" srcOrd="6" destOrd="0" presId="urn:microsoft.com/office/officeart/2005/8/layout/hList2"/>
    <dgm:cxn modelId="{BD53D36A-C662-4B49-8A6A-3B4B3B9C4E9A}" type="presParOf" srcId="{BBE43652-A4E6-4E01-85D5-573C2B674587}" destId="{6DCDCB39-1258-4214-B82D-036BD3A1E460}" srcOrd="0" destOrd="0" presId="urn:microsoft.com/office/officeart/2005/8/layout/hList2"/>
    <dgm:cxn modelId="{5CE718F6-5F2F-45E3-8471-211486088009}" type="presParOf" srcId="{BBE43652-A4E6-4E01-85D5-573C2B674587}" destId="{1867DD4F-971F-465B-8863-A7B1A8D4D8F8}" srcOrd="1" destOrd="0" presId="urn:microsoft.com/office/officeart/2005/8/layout/hList2"/>
    <dgm:cxn modelId="{FC46DD86-0976-45B4-B617-E82E6B3A4627}" type="presParOf" srcId="{BBE43652-A4E6-4E01-85D5-573C2B674587}" destId="{A3CFECB2-BAC5-492A-8693-7FFB97CC7D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sk-SK" b="1" noProof="0" dirty="0"/>
            <a:t>6th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II</a:t>
          </a:r>
          <a:endParaRPr lang="en-GB" noProof="0" dirty="0"/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sk-SK" b="1" noProof="0" dirty="0"/>
            <a:t>5</a:t>
          </a:r>
          <a:r>
            <a:rPr lang="en-GB" b="1" noProof="0" dirty="0"/>
            <a:t>t</a:t>
          </a:r>
          <a:r>
            <a:rPr lang="sk-SK" b="1" noProof="0" dirty="0"/>
            <a:t>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</a:t>
          </a:r>
          <a:endParaRPr lang="en-GB" noProof="0" dirty="0"/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6A2E9B71-2F6A-4E23-8E47-D5622DA4C998}">
      <dgm:prSet phldrT="[Text]" phldr="0" custT="1"/>
      <dgm:spPr/>
      <dgm:t>
        <a:bodyPr/>
        <a:lstStyle/>
        <a:p>
          <a:pPr rtl="0"/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pPr rtl="0"/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BEC48FBB-A387-446F-A95A-67D24B85F972}">
      <dgm:prSet phldr="0"/>
      <dgm:spPr/>
      <dgm:t>
        <a:bodyPr/>
        <a:lstStyle/>
        <a:p>
          <a:pPr rtl="0"/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</dgm:t>
    </dgm:pt>
    <dgm:pt modelId="{76129FE6-2331-482B-8C37-9AAB3C8AB5A1}" type="parTrans" cxnId="{D2C4E0C4-A4F0-4FC0-B6FD-3673C4228EF0}">
      <dgm:prSet/>
      <dgm:spPr/>
      <dgm:t>
        <a:bodyPr/>
        <a:lstStyle/>
        <a:p>
          <a:endParaRPr lang="cs-CZ"/>
        </a:p>
      </dgm:t>
    </dgm:pt>
    <dgm:pt modelId="{F46F8517-11AB-4580-82BA-7CAD8E3FD978}" type="sibTrans" cxnId="{D2C4E0C4-A4F0-4FC0-B6FD-3673C4228EF0}">
      <dgm:prSet/>
      <dgm:spPr/>
      <dgm:t>
        <a:bodyPr/>
        <a:lstStyle/>
        <a:p>
          <a:endParaRPr lang="cs-CZ"/>
        </a:p>
      </dgm:t>
    </dgm:pt>
    <dgm:pt modelId="{F2DB6097-0539-4392-8EA2-0DD3DC80DF91}">
      <dgm:prSet phldr="0"/>
      <dgm:spPr/>
      <dgm:t>
        <a:bodyPr/>
        <a:lstStyle/>
        <a:p>
          <a:endParaRPr lang="en-GB" noProof="0" dirty="0">
            <a:latin typeface="Calibri"/>
            <a:ea typeface="+mn-ea"/>
            <a:cs typeface="+mn-cs"/>
          </a:endParaRPr>
        </a:p>
      </dgm:t>
    </dgm:pt>
    <dgm:pt modelId="{E0A5630A-EEB0-4A5C-A03D-8278A979F61A}" type="parTrans" cxnId="{F1DAF9E1-9645-4DBF-8ADF-3F6784632281}">
      <dgm:prSet/>
      <dgm:spPr/>
      <dgm:t>
        <a:bodyPr/>
        <a:lstStyle/>
        <a:p>
          <a:endParaRPr lang="cs-CZ"/>
        </a:p>
      </dgm:t>
    </dgm:pt>
    <dgm:pt modelId="{A218BE9E-21C4-4B72-8813-5EF467E1BDD2}" type="sibTrans" cxnId="{F1DAF9E1-9645-4DBF-8ADF-3F6784632281}">
      <dgm:prSet/>
      <dgm:spPr/>
      <dgm:t>
        <a:bodyPr/>
        <a:lstStyle/>
        <a:p>
          <a:endParaRPr lang="cs-CZ"/>
        </a:p>
      </dgm:t>
    </dgm:pt>
    <dgm:pt modelId="{2CE8AE96-79C6-4F8B-A5DC-90DB7F8ABEAC}">
      <dgm:prSet phldr="0"/>
      <dgm:spPr/>
      <dgm:t>
        <a:bodyPr/>
        <a:lstStyle/>
        <a:p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</dgm:t>
    </dgm:pt>
    <dgm:pt modelId="{759403D1-34A0-4FEF-9925-3C4A0A5F2C74}" type="parTrans" cxnId="{ADB3F737-ADD8-4C8C-B604-CC0B12C45544}">
      <dgm:prSet/>
      <dgm:spPr/>
      <dgm:t>
        <a:bodyPr/>
        <a:lstStyle/>
        <a:p>
          <a:endParaRPr lang="cs-CZ"/>
        </a:p>
      </dgm:t>
    </dgm:pt>
    <dgm:pt modelId="{D10CD837-CD57-492A-9CE1-0A26F011D722}" type="sibTrans" cxnId="{ADB3F737-ADD8-4C8C-B604-CC0B12C45544}">
      <dgm:prSet/>
      <dgm:spPr/>
      <dgm:t>
        <a:bodyPr/>
        <a:lstStyle/>
        <a:p>
          <a:endParaRPr lang="cs-CZ"/>
        </a:p>
      </dgm:t>
    </dgm:pt>
    <dgm:pt modelId="{116BA117-38E4-4C58-BFB6-A0AD1782729C}">
      <dgm:prSet phldr="0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gm:t>
    </dgm:pt>
    <dgm:pt modelId="{4C90930B-1BA8-4AC5-B67C-893114B95ADE}" type="parTrans" cxnId="{7E36A99B-D194-4103-B620-7B4608EBB30F}">
      <dgm:prSet/>
      <dgm:spPr/>
      <dgm:t>
        <a:bodyPr/>
        <a:lstStyle/>
        <a:p>
          <a:endParaRPr lang="cs-CZ"/>
        </a:p>
      </dgm:t>
    </dgm:pt>
    <dgm:pt modelId="{ED266CDD-D582-4D48-8375-8D6187AF930D}" type="sibTrans" cxnId="{7E36A99B-D194-4103-B620-7B4608EBB30F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2"/>
      <dgm:spPr>
        <a:solidFill>
          <a:schemeClr val="accent6">
            <a:lumMod val="75000"/>
          </a:schemeClr>
        </a:solidFill>
      </dgm:spPr>
    </dgm:pt>
    <dgm:pt modelId="{52DA7CA5-A5F0-41BF-BF96-DB1D8FDB3ABD}" type="pres">
      <dgm:prSet presAssocID="{AD538CB7-0CCF-4A70-9200-F8CBC4469C56}" presName="childNode" presStyleLbl="node1" presStyleIdx="0" presStyleCnt="2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2"/>
      <dgm:spPr>
        <a:solidFill>
          <a:srgbClr val="FFFF00"/>
        </a:solidFill>
      </dgm:spPr>
    </dgm:pt>
    <dgm:pt modelId="{FAAA0A43-5E70-4561-9FF2-38FCF4FA729A}" type="pres">
      <dgm:prSet presAssocID="{F28693F2-8348-431C-8A4A-F1E021E5EFCA}" presName="childNode" presStyleLbl="node1" presStyleIdx="1" presStyleCnt="2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D2A120B-B915-4554-BAEE-99DF9CDE689F}" type="presOf" srcId="{6A2E9B71-2F6A-4E23-8E47-D5622DA4C998}" destId="{52DA7CA5-A5F0-41BF-BF96-DB1D8FDB3ABD}" srcOrd="0" destOrd="0" presId="urn:microsoft.com/office/officeart/2005/8/layout/hList2"/>
    <dgm:cxn modelId="{ADB3F737-ADD8-4C8C-B604-CC0B12C45544}" srcId="{AD538CB7-0CCF-4A70-9200-F8CBC4469C56}" destId="{2CE8AE96-79C6-4F8B-A5DC-90DB7F8ABEAC}" srcOrd="1" destOrd="0" parTransId="{759403D1-34A0-4FEF-9925-3C4A0A5F2C74}" sibTransId="{D10CD837-CD57-492A-9CE1-0A26F011D722}"/>
    <dgm:cxn modelId="{AFEFBE39-5FE7-408C-A7CB-E17828B1410B}" type="presOf" srcId="{09412919-1F0F-4497-9C61-7A1F8381327D}" destId="{FAAA0A43-5E70-4561-9FF2-38FCF4FA729A}" srcOrd="0" destOrd="2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329D9365-635D-428B-AD7B-5A1F8EE2A424}" type="presOf" srcId="{AD538CB7-0CCF-4A70-9200-F8CBC4469C56}" destId="{4330184E-4B10-4866-B7E7-378863FCB8B1}" srcOrd="0" destOrd="0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6AF2354B-3A7C-448E-B12C-3A1C93EC70CF}" type="presOf" srcId="{F2DB6097-0539-4392-8EA2-0DD3DC80DF91}" destId="{52DA7CA5-A5F0-41BF-BF96-DB1D8FDB3ABD}" srcOrd="0" destOrd="3" presId="urn:microsoft.com/office/officeart/2005/8/layout/hList2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A289334E-C15A-4709-A210-6DD171C50F28}" type="presOf" srcId="{116BA117-38E4-4C58-BFB6-A0AD1782729C}" destId="{FAAA0A43-5E70-4561-9FF2-38FCF4FA729A}" srcOrd="0" destOrd="3" presId="urn:microsoft.com/office/officeart/2005/8/layout/hList2"/>
    <dgm:cxn modelId="{21268150-CCB2-4337-8081-C0E933A5A1D0}" type="presOf" srcId="{2CE8AE96-79C6-4F8B-A5DC-90DB7F8ABEAC}" destId="{52DA7CA5-A5F0-41BF-BF96-DB1D8FDB3ABD}" srcOrd="0" destOrd="1" presId="urn:microsoft.com/office/officeart/2005/8/layout/hList2"/>
    <dgm:cxn modelId="{E3E0187B-6561-40AB-92DA-AFD3EECEDE26}" type="presOf" srcId="{F28693F2-8348-431C-8A4A-F1E021E5EFCA}" destId="{2D283596-17EF-4082-A274-E5AEF37DAAD5}" srcOrd="0" destOrd="0" presId="urn:microsoft.com/office/officeart/2005/8/layout/hList2"/>
    <dgm:cxn modelId="{24C30E7C-2C75-4EFD-A623-A153F185F216}" srcId="{F28693F2-8348-431C-8A4A-F1E021E5EFCA}" destId="{09412919-1F0F-4497-9C61-7A1F8381327D}" srcOrd="2" destOrd="0" parTransId="{8128E2AB-BBBC-47A0-BFA9-F7D3C429158C}" sibTransId="{49FA96D7-3B03-4F8C-BCF1-F8D796A2D626}"/>
    <dgm:cxn modelId="{7E36A99B-D194-4103-B620-7B4608EBB30F}" srcId="{F28693F2-8348-431C-8A4A-F1E021E5EFCA}" destId="{116BA117-38E4-4C58-BFB6-A0AD1782729C}" srcOrd="3" destOrd="0" parTransId="{4C90930B-1BA8-4AC5-B67C-893114B95ADE}" sibTransId="{ED266CDD-D582-4D48-8375-8D6187AF930D}"/>
    <dgm:cxn modelId="{5BEED2A2-67C9-45C3-9734-0F3A5ACBBD7C}" type="presOf" srcId="{460B1FB4-ECB9-4DDF-8E7A-092B3702CEB9}" destId="{FAAA0A43-5E70-4561-9FF2-38FCF4FA729A}" srcOrd="0" destOrd="0" presId="urn:microsoft.com/office/officeart/2005/8/layout/hList2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D2C4E0C4-A4F0-4FC0-B6FD-3673C4228EF0}" srcId="{AD538CB7-0CCF-4A70-9200-F8CBC4469C56}" destId="{BEC48FBB-A387-446F-A95A-67D24B85F972}" srcOrd="2" destOrd="0" parTransId="{76129FE6-2331-482B-8C37-9AAB3C8AB5A1}" sibTransId="{F46F8517-11AB-4580-82BA-7CAD8E3FD978}"/>
    <dgm:cxn modelId="{944907CA-75DB-47D7-8FEB-501FC151FEB6}" type="presOf" srcId="{5755CD66-45F3-4425-BFF1-AC6840951BE8}" destId="{FAAA0A43-5E70-4561-9FF2-38FCF4FA729A}" srcOrd="0" destOrd="1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F1DAF9E1-9645-4DBF-8ADF-3F6784632281}" srcId="{AD538CB7-0CCF-4A70-9200-F8CBC4469C56}" destId="{F2DB6097-0539-4392-8EA2-0DD3DC80DF91}" srcOrd="3" destOrd="0" parTransId="{E0A5630A-EEB0-4A5C-A03D-8278A979F61A}" sibTransId="{A218BE9E-21C4-4B72-8813-5EF467E1BDD2}"/>
    <dgm:cxn modelId="{161A9DF2-DA28-488B-8229-6F3D64E7DEF8}" type="presOf" srcId="{BEC48FBB-A387-446F-A95A-67D24B85F972}" destId="{52DA7CA5-A5F0-41BF-BF96-DB1D8FDB3ABD}" srcOrd="0" destOrd="2" presId="urn:microsoft.com/office/officeart/2005/8/layout/hList2"/>
    <dgm:cxn modelId="{FFE760E9-74E4-40AA-BA23-D8352C62C105}" type="presParOf" srcId="{CD81DA47-CC4F-46CF-8738-CEA642D1FEC6}" destId="{66C3C6BD-3E3B-4FBF-9716-709DB73A0C53}" srcOrd="0" destOrd="0" presId="urn:microsoft.com/office/officeart/2005/8/layout/hList2"/>
    <dgm:cxn modelId="{05C56C01-259E-409E-B990-37BCB4D1ABE9}" type="presParOf" srcId="{66C3C6BD-3E3B-4FBF-9716-709DB73A0C53}" destId="{E7E2A331-26E6-4FF7-9D7A-5F757254A53C}" srcOrd="0" destOrd="0" presId="urn:microsoft.com/office/officeart/2005/8/layout/hList2"/>
    <dgm:cxn modelId="{A16746A4-D81E-444F-AE24-A44C058B5E38}" type="presParOf" srcId="{66C3C6BD-3E3B-4FBF-9716-709DB73A0C53}" destId="{52DA7CA5-A5F0-41BF-BF96-DB1D8FDB3ABD}" srcOrd="1" destOrd="0" presId="urn:microsoft.com/office/officeart/2005/8/layout/hList2"/>
    <dgm:cxn modelId="{BCEBCB54-08B5-4103-9B7A-F7DC7728B14D}" type="presParOf" srcId="{66C3C6BD-3E3B-4FBF-9716-709DB73A0C53}" destId="{4330184E-4B10-4866-B7E7-378863FCB8B1}" srcOrd="2" destOrd="0" presId="urn:microsoft.com/office/officeart/2005/8/layout/hList2"/>
    <dgm:cxn modelId="{194D6EB0-D382-4C29-BC03-F3E1FA4A52D1}" type="presParOf" srcId="{CD81DA47-CC4F-46CF-8738-CEA642D1FEC6}" destId="{E01683AB-5B9A-45A4-A973-76D7E29B7F3F}" srcOrd="1" destOrd="0" presId="urn:microsoft.com/office/officeart/2005/8/layout/hList2"/>
    <dgm:cxn modelId="{5A2871D4-BE99-4ECE-BE1D-8EBDA37EF322}" type="presParOf" srcId="{CD81DA47-CC4F-46CF-8738-CEA642D1FEC6}" destId="{F63CC31B-4E2B-4A10-98F6-F3C9356A6935}" srcOrd="2" destOrd="0" presId="urn:microsoft.com/office/officeart/2005/8/layout/hList2"/>
    <dgm:cxn modelId="{93F8F037-0F26-4DAA-8159-F2569BDF497A}" type="presParOf" srcId="{F63CC31B-4E2B-4A10-98F6-F3C9356A6935}" destId="{D5B7DA1C-FDD4-4C80-87FF-31545E8BB2BC}" srcOrd="0" destOrd="0" presId="urn:microsoft.com/office/officeart/2005/8/layout/hList2"/>
    <dgm:cxn modelId="{3FAFAA24-1CDE-4F89-8558-E05BF534F8AE}" type="presParOf" srcId="{F63CC31B-4E2B-4A10-98F6-F3C9356A6935}" destId="{FAAA0A43-5E70-4561-9FF2-38FCF4FA729A}" srcOrd="1" destOrd="0" presId="urn:microsoft.com/office/officeart/2005/8/layout/hList2"/>
    <dgm:cxn modelId="{BA4DD533-923E-46FF-8D0E-D49D19BCB14F}" type="presParOf" srcId="{F63CC31B-4E2B-4A10-98F6-F3C9356A6935}" destId="{2D283596-17EF-4082-A274-E5AEF37DAA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 </a:t>
          </a:r>
          <a:r>
            <a:rPr lang="en-GB" sz="1800" noProof="0" dirty="0"/>
            <a:t>March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en-GB" sz="1200" noProof="0" dirty="0"/>
            <a:t>Department prints description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signs description</a:t>
          </a:r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936E4E79-F0FC-48A7-B54E-CA358309DB82}">
      <dgm:prSet custT="1"/>
      <dgm:spPr/>
      <dgm:t>
        <a:bodyPr/>
        <a:lstStyle/>
        <a:p>
          <a:r>
            <a:rPr lang="en-GB" sz="1200" noProof="0" dirty="0"/>
            <a:t>Students takes 2 copies from department</a:t>
          </a:r>
        </a:p>
      </dgm:t>
    </dgm:pt>
    <dgm:pt modelId="{1D9EF098-DC63-41E3-9EEE-DC8663202071}" type="par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955DCA68-7F3B-4310-A13C-5490B394B5BE}" type="sib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7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submits 2 hardcover</a:t>
          </a:r>
          <a:r>
            <a:rPr lang="sk-SK" sz="1200" noProof="0" dirty="0"/>
            <a:t> </a:t>
          </a:r>
          <a:r>
            <a:rPr lang="en-GB" sz="1200" noProof="0" dirty="0"/>
            <a:t>copies of FT at department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9A6F36A2-FCE9-400B-B0F0-684DE26C3A25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1F1246B6-4F54-4554-9D54-E89A664F9732}" type="par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0DF71260-552E-4261-83D0-FD95390473A1}" type="sib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BF0D46A4-DE2E-43D1-917C-96CDD70036C5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22E08A49-95E4-4DBF-AD28-8E0EFAD99545}" type="parTrans" cxnId="{7A12284F-BFD2-41C9-9ADA-C9612241D720}">
      <dgm:prSet/>
      <dgm:spPr/>
      <dgm:t>
        <a:bodyPr/>
        <a:lstStyle/>
        <a:p>
          <a:endParaRPr lang="cs-CZ"/>
        </a:p>
      </dgm:t>
    </dgm:pt>
    <dgm:pt modelId="{80D6F542-6AFF-44A5-92B6-AAF007BA8714}" type="sibTrans" cxnId="{7A12284F-BFD2-41C9-9ADA-C9612241D720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22244" custScaleY="165730" custLinFactNeighborX="1579" custLinFactNeighborY="-45232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28775" custScaleY="122446" custLinFactNeighborX="3785" custLinFactNeighborY="11449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232108" custLinFactNeighborX="2175" custLinFactNeighborY="11590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31570" custScaleY="193589" custLinFactNeighborX="-15149" custLinFactNeighborY="-1080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24807" custLinFactNeighborX="5745" custLinFactNeighborY="-89140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25173" custScaleY="154435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43447" custScaleY="112797" custLinFactNeighborX="17606" custLinFactNeighborY="39402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64625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165459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08495" custScaleY="139817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14415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35632" custScaleY="143674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12046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D1D3F016-591E-43B3-BC4F-AE18A9135D06}" type="presOf" srcId="{936E4E79-F0FC-48A7-B54E-CA358309DB82}" destId="{CDE1A4B1-EAFC-431F-9BCD-B47D216794D4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28B3E64-5679-42CB-A2B8-22FFD939BFD1}" srcId="{BAC0AED5-8574-4B68-A823-BD464589656E}" destId="{9A6F36A2-FCE9-400B-B0F0-684DE26C3A25}" srcOrd="1" destOrd="0" parTransId="{1F1246B6-4F54-4554-9D54-E89A664F9732}" sibTransId="{0DF71260-552E-4261-83D0-FD95390473A1}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1BE9484D-E0C6-4C7B-8D57-E212F8765447}" srcId="{ACDE076F-7D2E-41CD-9666-4527565A7592}" destId="{936E4E79-F0FC-48A7-B54E-CA358309DB82}" srcOrd="1" destOrd="0" parTransId="{1D9EF098-DC63-41E3-9EEE-DC8663202071}" sibTransId="{955DCA68-7F3B-4310-A13C-5490B394B5BE}"/>
    <dgm:cxn modelId="{FA00084E-A7E4-4A0F-B779-74FE0D9F4028}" type="presOf" srcId="{9A6F36A2-FCE9-400B-B0F0-684DE26C3A25}" destId="{00573F35-CFC1-4F8F-B32C-BF99B6208384}" srcOrd="1" destOrd="1" presId="urn:microsoft.com/office/officeart/2005/8/layout/hProcess4"/>
    <dgm:cxn modelId="{7A12284F-BFD2-41C9-9ADA-C9612241D720}" srcId="{CFB7DE57-3592-46CA-A206-C75E8F7F78CD}" destId="{BF0D46A4-DE2E-43D1-917C-96CDD70036C5}" srcOrd="1" destOrd="0" parTransId="{22E08A49-95E4-4DBF-AD28-8E0EFAD99545}" sibTransId="{80D6F542-6AFF-44A5-92B6-AAF007BA8714}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1985CA57-58E5-4226-B02F-E383CFDA4908}" type="presOf" srcId="{9A6F36A2-FCE9-400B-B0F0-684DE26C3A25}" destId="{98173A87-340E-4349-B9FA-28B031FE2ABB}" srcOrd="0" destOrd="1" presId="urn:microsoft.com/office/officeart/2005/8/layout/hProcess4"/>
    <dgm:cxn modelId="{E8B7937D-8B3A-40AC-A96C-A9FC749B3E19}" type="presOf" srcId="{BF0D46A4-DE2E-43D1-917C-96CDD70036C5}" destId="{99C3FA7A-861B-498B-B577-2380A5CDC23A}" srcOrd="0" destOrd="1" presId="urn:microsoft.com/office/officeart/2005/8/layout/hProcess4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F52E3D5-101C-48B7-836F-9A828F94A9AA}" type="presOf" srcId="{BF0D46A4-DE2E-43D1-917C-96CDD70036C5}" destId="{085E4E30-DFFA-431A-BEC2-5CDD45140512}" srcOrd="1" destOrd="1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CBE631F8-4721-43E9-8695-96052EC75DCC}" type="presOf" srcId="{936E4E79-F0FC-48A7-B54E-CA358309DB82}" destId="{04F85757-6EC5-418F-BA6D-1303B48B9B46}" srcOrd="1" destOrd="1" presId="urn:microsoft.com/office/officeart/2005/8/layout/hProcess4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</a:t>
          </a:r>
          <a:r>
            <a:rPr lang="cs-CZ" sz="1800" noProof="0" dirty="0"/>
            <a:t> </a:t>
          </a:r>
          <a:r>
            <a:rPr lang="en-AU" sz="1800" noProof="0" dirty="0"/>
            <a:t>October</a:t>
          </a:r>
          <a:r>
            <a:rPr lang="en-GB" sz="1800" noProof="0" dirty="0"/>
            <a:t>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en-GB" sz="1200" noProof="0" dirty="0"/>
            <a:t>Department prints description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from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 24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signs description</a:t>
          </a:r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936E4E79-F0FC-48A7-B54E-CA358309DB82}">
      <dgm:prSet custT="1"/>
      <dgm:spPr/>
      <dgm:t>
        <a:bodyPr/>
        <a:lstStyle/>
        <a:p>
          <a:r>
            <a:rPr lang="en-GB" sz="1200" noProof="0" dirty="0"/>
            <a:t>Students takes 2 copies from department</a:t>
          </a:r>
        </a:p>
      </dgm:t>
    </dgm:pt>
    <dgm:pt modelId="{1D9EF098-DC63-41E3-9EEE-DC8663202071}" type="par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955DCA68-7F3B-4310-A13C-5490B394B5BE}" type="sib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submits 2 hardcover</a:t>
          </a:r>
          <a:r>
            <a:rPr lang="sk-SK" sz="1200" noProof="0" dirty="0"/>
            <a:t> </a:t>
          </a:r>
          <a:r>
            <a:rPr lang="en-GB" sz="1200" noProof="0" dirty="0"/>
            <a:t>copies of FT at department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9A6F36A2-FCE9-400B-B0F0-684DE26C3A25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1F1246B6-4F54-4554-9D54-E89A664F9732}" type="par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0DF71260-552E-4261-83D0-FD95390473A1}" type="sibTrans" cxnId="{C28B3E64-5679-42CB-A2B8-22FFD939BFD1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BF0D46A4-DE2E-43D1-917C-96CDD70036C5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22E08A49-95E4-4DBF-AD28-8E0EFAD99545}" type="parTrans" cxnId="{7A12284F-BFD2-41C9-9ADA-C9612241D720}">
      <dgm:prSet/>
      <dgm:spPr/>
      <dgm:t>
        <a:bodyPr/>
        <a:lstStyle/>
        <a:p>
          <a:endParaRPr lang="cs-CZ"/>
        </a:p>
      </dgm:t>
    </dgm:pt>
    <dgm:pt modelId="{80D6F542-6AFF-44A5-92B6-AAF007BA8714}" type="sibTrans" cxnId="{7A12284F-BFD2-41C9-9ADA-C9612241D720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23584" custScaleY="188661" custLinFactNeighborX="4849" custLinFactNeighborY="-35754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75418" custScaleY="122446" custLinFactNeighborX="5861" custLinFactNeighborY="41702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422314" custLinFactNeighborX="940" custLinFactNeighborY="12213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64101" custScaleY="215170" custLinFactNeighborX="-8597" custLinFactNeighborY="1390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90401" custLinFactNeighborX="-17480" custLinFactNeighborY="-70621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-87" custLinFactNeighborY="-5566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47429" custScaleY="175673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50487" custLinFactNeighborX="-6054" custLinFactNeighborY="50035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53535" custScaleY="182382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95599" custLinFactNeighborX="1293" custLinFactNeighborY="-42273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 custLinFactNeighborY="-2662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31796" custScaleY="158018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39115" custLinFactNeighborX="-1293" custLinFactNeighborY="42273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29933" custScaleY="187364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89659" custLinFactNeighborY="-28448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 custAng="0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 custScaleY="118456" custLinFactNeighborX="3008" custLinFactNeighborY="-24588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 custScaleX="129042" custLinFactNeighborX="-1128" custLinFactNeighborY="-34038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D1D3F016-591E-43B3-BC4F-AE18A9135D06}" type="presOf" srcId="{936E4E79-F0FC-48A7-B54E-CA358309DB82}" destId="{CDE1A4B1-EAFC-431F-9BCD-B47D216794D4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28B3E64-5679-42CB-A2B8-22FFD939BFD1}" srcId="{BAC0AED5-8574-4B68-A823-BD464589656E}" destId="{9A6F36A2-FCE9-400B-B0F0-684DE26C3A25}" srcOrd="1" destOrd="0" parTransId="{1F1246B6-4F54-4554-9D54-E89A664F9732}" sibTransId="{0DF71260-552E-4261-83D0-FD95390473A1}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1BE9484D-E0C6-4C7B-8D57-E212F8765447}" srcId="{ACDE076F-7D2E-41CD-9666-4527565A7592}" destId="{936E4E79-F0FC-48A7-B54E-CA358309DB82}" srcOrd="1" destOrd="0" parTransId="{1D9EF098-DC63-41E3-9EEE-DC8663202071}" sibTransId="{955DCA68-7F3B-4310-A13C-5490B394B5BE}"/>
    <dgm:cxn modelId="{FA00084E-A7E4-4A0F-B779-74FE0D9F4028}" type="presOf" srcId="{9A6F36A2-FCE9-400B-B0F0-684DE26C3A25}" destId="{00573F35-CFC1-4F8F-B32C-BF99B6208384}" srcOrd="1" destOrd="1" presId="urn:microsoft.com/office/officeart/2005/8/layout/hProcess4"/>
    <dgm:cxn modelId="{7A12284F-BFD2-41C9-9ADA-C9612241D720}" srcId="{CFB7DE57-3592-46CA-A206-C75E8F7F78CD}" destId="{BF0D46A4-DE2E-43D1-917C-96CDD70036C5}" srcOrd="1" destOrd="0" parTransId="{22E08A49-95E4-4DBF-AD28-8E0EFAD99545}" sibTransId="{80D6F542-6AFF-44A5-92B6-AAF007BA8714}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1985CA57-58E5-4226-B02F-E383CFDA4908}" type="presOf" srcId="{9A6F36A2-FCE9-400B-B0F0-684DE26C3A25}" destId="{98173A87-340E-4349-B9FA-28B031FE2ABB}" srcOrd="0" destOrd="1" presId="urn:microsoft.com/office/officeart/2005/8/layout/hProcess4"/>
    <dgm:cxn modelId="{E8B7937D-8B3A-40AC-A96C-A9FC749B3E19}" type="presOf" srcId="{BF0D46A4-DE2E-43D1-917C-96CDD70036C5}" destId="{99C3FA7A-861B-498B-B577-2380A5CDC23A}" srcOrd="0" destOrd="1" presId="urn:microsoft.com/office/officeart/2005/8/layout/hProcess4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F52E3D5-101C-48B7-836F-9A828F94A9AA}" type="presOf" srcId="{BF0D46A4-DE2E-43D1-917C-96CDD70036C5}" destId="{085E4E30-DFFA-431A-BEC2-5CDD45140512}" srcOrd="1" destOrd="1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CBE631F8-4721-43E9-8695-96052EC75DCC}" type="presOf" srcId="{936E4E79-F0FC-48A7-B54E-CA358309DB82}" destId="{04F85757-6EC5-418F-BA6D-1303B48B9B46}" srcOrd="1" destOrd="1" presId="urn:microsoft.com/office/officeart/2005/8/layout/hProcess4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6928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1st Seminar </a:t>
          </a:r>
          <a:r>
            <a:rPr lang="en-GB" sz="1800" kern="1200" noProof="0" dirty="0"/>
            <a:t>– FT roadmap</a:t>
          </a:r>
        </a:p>
      </dsp:txBody>
      <dsp:txXfrm>
        <a:off x="-1869284" y="2768550"/>
        <a:ext cx="4226560" cy="370105"/>
      </dsp:txXfrm>
    </dsp:sp>
    <dsp:sp modelId="{52DA7CA5-A5F0-41BF-BF96-DB1D8FDB3ABD}">
      <dsp:nvSpPr>
        <dsp:cNvPr id="0" name=""/>
        <dsp:cNvSpPr/>
      </dsp:nvSpPr>
      <dsp:spPr>
        <a:xfrm>
          <a:off x="429048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noProof="0" dirty="0"/>
            <a:t>Sample FT, FT </a:t>
          </a:r>
          <a:r>
            <a:rPr lang="cs-CZ" sz="1600" kern="1200" noProof="0" dirty="0" err="1"/>
            <a:t>topics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June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February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Seminar </a:t>
          </a:r>
          <a:r>
            <a:rPr lang="sk-SK" sz="1600" kern="1200" noProof="0" dirty="0"/>
            <a:t>agenda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Documents </a:t>
          </a:r>
          <a:r>
            <a:rPr lang="cs-CZ" sz="1600" kern="1200" noProof="0" dirty="0"/>
            <a:t>and </a:t>
          </a:r>
          <a:r>
            <a:rPr lang="cs-CZ" sz="1600" kern="1200" noProof="0" dirty="0" err="1"/>
            <a:t>forms</a:t>
          </a:r>
          <a:r>
            <a:rPr lang="cs-CZ" sz="1600" kern="1200" noProof="0" dirty="0"/>
            <a:t> </a:t>
          </a:r>
          <a:r>
            <a:rPr lang="en-GB" sz="1600" kern="1200" noProof="0" dirty="0"/>
            <a:t>on webpage</a:t>
          </a:r>
        </a:p>
      </dsp:txBody>
      <dsp:txXfrm>
        <a:off x="429048" y="840323"/>
        <a:ext cx="1843519" cy="4226560"/>
      </dsp:txXfrm>
    </dsp:sp>
    <dsp:sp modelId="{E7E2A331-26E6-4FF7-9D7A-5F757254A53C}">
      <dsp:nvSpPr>
        <dsp:cNvPr id="0" name=""/>
        <dsp:cNvSpPr/>
      </dsp:nvSpPr>
      <dsp:spPr>
        <a:xfrm>
          <a:off x="58942" y="351783"/>
          <a:ext cx="740211" cy="740211"/>
        </a:xfrm>
        <a:prstGeom prst="rect">
          <a:avLst/>
        </a:prstGeom>
        <a:solidFill>
          <a:srgbClr val="46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823688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2nd Seminar </a:t>
          </a:r>
          <a:r>
            <a:rPr lang="en-GB" sz="1800" kern="1200" noProof="0" dirty="0"/>
            <a:t>– What is FT?</a:t>
          </a:r>
        </a:p>
      </dsp:txBody>
      <dsp:txXfrm>
        <a:off x="823688" y="2768550"/>
        <a:ext cx="4226560" cy="370105"/>
      </dsp:txXfrm>
    </dsp:sp>
    <dsp:sp modelId="{FAAA0A43-5E70-4561-9FF2-38FCF4FA729A}">
      <dsp:nvSpPr>
        <dsp:cNvPr id="0" name=""/>
        <dsp:cNvSpPr/>
      </dsp:nvSpPr>
      <dsp:spPr>
        <a:xfrm>
          <a:off x="3122021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6413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sp:txBody>
      <dsp:txXfrm>
        <a:off x="3122021" y="840323"/>
        <a:ext cx="1843519" cy="4226560"/>
      </dsp:txXfrm>
    </dsp:sp>
    <dsp:sp modelId="{D5B7DA1C-FDD4-4C80-87FF-31545E8BB2BC}">
      <dsp:nvSpPr>
        <dsp:cNvPr id="0" name=""/>
        <dsp:cNvSpPr/>
      </dsp:nvSpPr>
      <dsp:spPr>
        <a:xfrm>
          <a:off x="2751915" y="351783"/>
          <a:ext cx="740211" cy="7402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EB54-6B58-49E1-B3DA-BCB520A96FA9}">
      <dsp:nvSpPr>
        <dsp:cNvPr id="0" name=""/>
        <dsp:cNvSpPr/>
      </dsp:nvSpPr>
      <dsp:spPr>
        <a:xfrm rot="16200000">
          <a:off x="3516661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3rd Seminar </a:t>
          </a:r>
          <a:r>
            <a:rPr lang="en-GB" sz="1800" kern="1200" noProof="0" dirty="0"/>
            <a:t>– Description of</a:t>
          </a:r>
          <a:r>
            <a:rPr lang="cs-CZ" sz="1800" kern="1200" noProof="0" dirty="0"/>
            <a:t> FT</a:t>
          </a:r>
          <a:endParaRPr lang="en-GB" sz="1800" kern="1200" noProof="0" dirty="0"/>
        </a:p>
      </dsp:txBody>
      <dsp:txXfrm>
        <a:off x="3516661" y="2768550"/>
        <a:ext cx="4226560" cy="370105"/>
      </dsp:txXfrm>
    </dsp:sp>
    <dsp:sp modelId="{10289F23-EB5F-4963-949F-1E676B8D0C2E}">
      <dsp:nvSpPr>
        <dsp:cNvPr id="0" name=""/>
        <dsp:cNvSpPr/>
      </dsp:nvSpPr>
      <dsp:spPr>
        <a:xfrm>
          <a:off x="5814994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</dsp:txBody>
      <dsp:txXfrm>
        <a:off x="5814994" y="840323"/>
        <a:ext cx="1843519" cy="4226560"/>
      </dsp:txXfrm>
    </dsp:sp>
    <dsp:sp modelId="{2345EBE7-B8DD-4D67-AC52-10D7E12A2312}">
      <dsp:nvSpPr>
        <dsp:cNvPr id="0" name=""/>
        <dsp:cNvSpPr/>
      </dsp:nvSpPr>
      <dsp:spPr>
        <a:xfrm>
          <a:off x="5444888" y="351783"/>
          <a:ext cx="740211" cy="7402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ECB2-BAC5-492A-8693-7FFB97CC7D25}">
      <dsp:nvSpPr>
        <dsp:cNvPr id="0" name=""/>
        <dsp:cNvSpPr/>
      </dsp:nvSpPr>
      <dsp:spPr>
        <a:xfrm rot="16200000">
          <a:off x="620963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4th Seminar </a:t>
          </a:r>
          <a:r>
            <a:rPr lang="en-GB" sz="1800" kern="1200" noProof="0" dirty="0"/>
            <a:t>– FT template, presentation</a:t>
          </a:r>
        </a:p>
      </dsp:txBody>
      <dsp:txXfrm>
        <a:off x="6209634" y="2768550"/>
        <a:ext cx="4226560" cy="370105"/>
      </dsp:txXfrm>
    </dsp:sp>
    <dsp:sp modelId="{1867DD4F-971F-465B-8863-A7B1A8D4D8F8}">
      <dsp:nvSpPr>
        <dsp:cNvPr id="0" name=""/>
        <dsp:cNvSpPr/>
      </dsp:nvSpPr>
      <dsp:spPr>
        <a:xfrm>
          <a:off x="8507967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Word template of 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Communication with supervisor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Revisions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Proofreading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Presentation template for FT defence</a:t>
          </a:r>
        </a:p>
      </dsp:txBody>
      <dsp:txXfrm>
        <a:off x="8507967" y="840323"/>
        <a:ext cx="1843519" cy="4226560"/>
      </dsp:txXfrm>
    </dsp:sp>
    <dsp:sp modelId="{6DCDCB39-1258-4214-B82D-036BD3A1E460}">
      <dsp:nvSpPr>
        <dsp:cNvPr id="0" name=""/>
        <dsp:cNvSpPr/>
      </dsp:nvSpPr>
      <dsp:spPr>
        <a:xfrm>
          <a:off x="8137861" y="351783"/>
          <a:ext cx="740211" cy="74021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35140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5</a:t>
          </a:r>
          <a:r>
            <a:rPr lang="en-GB" sz="2100" b="1" kern="1200" noProof="0" dirty="0"/>
            <a:t>t</a:t>
          </a:r>
          <a:r>
            <a:rPr lang="sk-SK" sz="2100" b="1" kern="1200" noProof="0" dirty="0"/>
            <a:t>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</a:t>
          </a:r>
          <a:endParaRPr lang="en-GB" sz="2100" kern="1200" noProof="0" dirty="0"/>
        </a:p>
      </dsp:txBody>
      <dsp:txXfrm>
        <a:off x="-1835140" y="2785409"/>
        <a:ext cx="4226560" cy="475472"/>
      </dsp:txXfrm>
    </dsp:sp>
    <dsp:sp modelId="{52DA7CA5-A5F0-41BF-BF96-DB1D8FDB3ABD}">
      <dsp:nvSpPr>
        <dsp:cNvPr id="0" name=""/>
        <dsp:cNvSpPr/>
      </dsp:nvSpPr>
      <dsp:spPr>
        <a:xfrm>
          <a:off x="51587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600" kern="1200" noProof="0" dirty="0">
            <a:latin typeface="Calibri"/>
            <a:ea typeface="+mn-ea"/>
            <a:cs typeface="+mn-cs"/>
          </a:endParaRPr>
        </a:p>
      </dsp:txBody>
      <dsp:txXfrm>
        <a:off x="515875" y="909864"/>
        <a:ext cx="2368354" cy="4226560"/>
      </dsp:txXfrm>
    </dsp:sp>
    <dsp:sp modelId="{E7E2A331-26E6-4FF7-9D7A-5F757254A53C}">
      <dsp:nvSpPr>
        <dsp:cNvPr id="0" name=""/>
        <dsp:cNvSpPr/>
      </dsp:nvSpPr>
      <dsp:spPr>
        <a:xfrm>
          <a:off x="40403" y="282241"/>
          <a:ext cx="950944" cy="9509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1590368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6th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II</a:t>
          </a:r>
          <a:endParaRPr lang="en-GB" sz="2100" kern="1200" noProof="0" dirty="0"/>
        </a:p>
      </dsp:txBody>
      <dsp:txXfrm>
        <a:off x="1590368" y="2785409"/>
        <a:ext cx="4226560" cy="475472"/>
      </dsp:txXfrm>
    </dsp:sp>
    <dsp:sp modelId="{FAAA0A43-5E70-4561-9FF2-38FCF4FA729A}">
      <dsp:nvSpPr>
        <dsp:cNvPr id="0" name=""/>
        <dsp:cNvSpPr/>
      </dsp:nvSpPr>
      <dsp:spPr>
        <a:xfrm>
          <a:off x="394138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sp:txBody>
      <dsp:txXfrm>
        <a:off x="3941385" y="909864"/>
        <a:ext cx="2368354" cy="4226560"/>
      </dsp:txXfrm>
    </dsp:sp>
    <dsp:sp modelId="{D5B7DA1C-FDD4-4C80-87FF-31545E8BB2BC}">
      <dsp:nvSpPr>
        <dsp:cNvPr id="0" name=""/>
        <dsp:cNvSpPr/>
      </dsp:nvSpPr>
      <dsp:spPr>
        <a:xfrm>
          <a:off x="3465913" y="282241"/>
          <a:ext cx="950944" cy="95094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21922" y="1021140"/>
          <a:ext cx="1317163" cy="1472845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55816" y="1055034"/>
        <a:ext cx="1249375" cy="1089447"/>
      </dsp:txXfrm>
    </dsp:sp>
    <dsp:sp modelId="{6C5A4D12-E35B-4AA5-B7BD-AE8033084AFF}">
      <dsp:nvSpPr>
        <dsp:cNvPr id="0" name=""/>
        <dsp:cNvSpPr/>
      </dsp:nvSpPr>
      <dsp:spPr>
        <a:xfrm rot="232108">
          <a:off x="711626" y="1918348"/>
          <a:ext cx="1434962" cy="1434962"/>
        </a:xfrm>
        <a:prstGeom prst="leftCircularArrow">
          <a:avLst>
            <a:gd name="adj1" fmla="val 3582"/>
            <a:gd name="adj2" fmla="val 445335"/>
            <a:gd name="adj3" fmla="val 1691770"/>
            <a:gd name="adj4" fmla="val 8495414"/>
            <a:gd name="adj5" fmla="val 417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262641" y="2414315"/>
          <a:ext cx="1233363" cy="46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/>
            <a:t>March 31</a:t>
          </a:r>
        </a:p>
      </dsp:txBody>
      <dsp:txXfrm>
        <a:off x="276300" y="2427974"/>
        <a:ext cx="1206045" cy="439044"/>
      </dsp:txXfrm>
    </dsp:sp>
    <dsp:sp modelId="{604AC724-3F26-4D1F-9A9B-7FDD4307CD0B}">
      <dsp:nvSpPr>
        <dsp:cNvPr id="0" name=""/>
        <dsp:cNvSpPr/>
      </dsp:nvSpPr>
      <dsp:spPr>
        <a:xfrm>
          <a:off x="1541298" y="1203302"/>
          <a:ext cx="1417649" cy="1720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580890" y="1611557"/>
        <a:ext cx="1338465" cy="1272581"/>
      </dsp:txXfrm>
    </dsp:sp>
    <dsp:sp modelId="{B65BC297-84D7-4C54-B056-DC8FDF606719}">
      <dsp:nvSpPr>
        <dsp:cNvPr id="0" name=""/>
        <dsp:cNvSpPr/>
      </dsp:nvSpPr>
      <dsp:spPr>
        <a:xfrm>
          <a:off x="2480307" y="728772"/>
          <a:ext cx="1657671" cy="1657671"/>
        </a:xfrm>
        <a:prstGeom prst="circularArrow">
          <a:avLst>
            <a:gd name="adj1" fmla="val 3101"/>
            <a:gd name="adj2" fmla="val 381123"/>
            <a:gd name="adj3" fmla="val 19641857"/>
            <a:gd name="adj4" fmla="val 12774002"/>
            <a:gd name="adj5" fmla="val 361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2050277" y="1185244"/>
          <a:ext cx="1195359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sp:txBody>
      <dsp:txXfrm>
        <a:off x="2061432" y="1196399"/>
        <a:ext cx="1173049" cy="358562"/>
      </dsp:txXfrm>
    </dsp:sp>
    <dsp:sp modelId="{76DCE4EA-9F8C-4F73-8532-1A4F0B0AF291}">
      <dsp:nvSpPr>
        <dsp:cNvPr id="0" name=""/>
        <dsp:cNvSpPr/>
      </dsp:nvSpPr>
      <dsp:spPr>
        <a:xfrm>
          <a:off x="3429697" y="1214846"/>
          <a:ext cx="1348722" cy="1372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461281" y="1246430"/>
        <a:ext cx="1285554" cy="1015198"/>
      </dsp:txXfrm>
    </dsp:sp>
    <dsp:sp modelId="{140FF8DC-505A-447F-A78B-3F9A358FEE60}">
      <dsp:nvSpPr>
        <dsp:cNvPr id="0" name=""/>
        <dsp:cNvSpPr/>
      </dsp:nvSpPr>
      <dsp:spPr>
        <a:xfrm>
          <a:off x="4299961" y="1859401"/>
          <a:ext cx="1576129" cy="1576129"/>
        </a:xfrm>
        <a:prstGeom prst="leftCircularArrow">
          <a:avLst>
            <a:gd name="adj1" fmla="val 3261"/>
            <a:gd name="adj2" fmla="val 402364"/>
            <a:gd name="adj3" fmla="val 2097845"/>
            <a:gd name="adj4" fmla="val 8944460"/>
            <a:gd name="adj5" fmla="val 380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771010" y="2539156"/>
          <a:ext cx="1373887" cy="4296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83593" y="2551739"/>
        <a:ext cx="1348721" cy="404446"/>
      </dsp:txXfrm>
    </dsp:sp>
    <dsp:sp modelId="{99C3FA7A-861B-498B-B577-2380A5CDC23A}">
      <dsp:nvSpPr>
        <dsp:cNvPr id="0" name=""/>
        <dsp:cNvSpPr/>
      </dsp:nvSpPr>
      <dsp:spPr>
        <a:xfrm>
          <a:off x="5209550" y="1568718"/>
          <a:ext cx="1510432" cy="1463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Department prints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243218" y="1915891"/>
        <a:ext cx="1443096" cy="1082183"/>
      </dsp:txXfrm>
    </dsp:sp>
    <dsp:sp modelId="{0055F67E-D8D7-4B1F-9A42-CA3EC1E0C165}">
      <dsp:nvSpPr>
        <dsp:cNvPr id="0" name=""/>
        <dsp:cNvSpPr/>
      </dsp:nvSpPr>
      <dsp:spPr>
        <a:xfrm>
          <a:off x="6004411" y="994921"/>
          <a:ext cx="1853806" cy="1853806"/>
        </a:xfrm>
        <a:prstGeom prst="circularArrow">
          <a:avLst>
            <a:gd name="adj1" fmla="val 2773"/>
            <a:gd name="adj2" fmla="val 338186"/>
            <a:gd name="adj3" fmla="val 19337646"/>
            <a:gd name="adj4" fmla="val 12426854"/>
            <a:gd name="adj5" fmla="val 323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363488" y="1524753"/>
          <a:ext cx="1584710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sp:txBody>
      <dsp:txXfrm>
        <a:off x="5374643" y="1535908"/>
        <a:ext cx="1562400" cy="358562"/>
      </dsp:txXfrm>
    </dsp:sp>
    <dsp:sp modelId="{CDE1A4B1-EAFC-431F-9BCD-B47D216794D4}">
      <dsp:nvSpPr>
        <dsp:cNvPr id="0" name=""/>
        <dsp:cNvSpPr/>
      </dsp:nvSpPr>
      <dsp:spPr>
        <a:xfrm>
          <a:off x="7198813" y="1475291"/>
          <a:ext cx="1169019" cy="1242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signs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Students takes 2 copies from department</a:t>
          </a:r>
        </a:p>
      </dsp:txBody>
      <dsp:txXfrm>
        <a:off x="7227408" y="1503886"/>
        <a:ext cx="1111829" cy="919103"/>
      </dsp:txXfrm>
    </dsp:sp>
    <dsp:sp modelId="{A29807B0-6EE7-40E6-A1D0-36298D44FEDC}">
      <dsp:nvSpPr>
        <dsp:cNvPr id="0" name=""/>
        <dsp:cNvSpPr/>
      </dsp:nvSpPr>
      <dsp:spPr>
        <a:xfrm>
          <a:off x="7843983" y="1705357"/>
          <a:ext cx="1606038" cy="1606038"/>
        </a:xfrm>
        <a:prstGeom prst="leftCircularArrow">
          <a:avLst>
            <a:gd name="adj1" fmla="val 3201"/>
            <a:gd name="adj2" fmla="val 394303"/>
            <a:gd name="adj3" fmla="val 2589236"/>
            <a:gd name="adj4" fmla="val 9443911"/>
            <a:gd name="adj5" fmla="val 373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409149" y="2414718"/>
          <a:ext cx="1095828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sp:txBody>
      <dsp:txXfrm>
        <a:off x="7420304" y="2425873"/>
        <a:ext cx="1073518" cy="358562"/>
      </dsp:txXfrm>
    </dsp:sp>
    <dsp:sp modelId="{98173A87-340E-4349-B9FA-28B031FE2ABB}">
      <dsp:nvSpPr>
        <dsp:cNvPr id="0" name=""/>
        <dsp:cNvSpPr/>
      </dsp:nvSpPr>
      <dsp:spPr>
        <a:xfrm>
          <a:off x="8749859" y="1677793"/>
          <a:ext cx="1461417" cy="1276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submits 2 hardcover</a:t>
          </a:r>
          <a:r>
            <a:rPr lang="sk-SK" sz="1200" kern="1200" noProof="0" dirty="0"/>
            <a:t> </a:t>
          </a:r>
          <a:r>
            <a:rPr lang="en-GB" sz="1200" kern="1200" noProof="0" dirty="0"/>
            <a:t>copies of FT at department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779242" y="1980783"/>
        <a:ext cx="1402651" cy="944459"/>
      </dsp:txXfrm>
    </dsp:sp>
    <dsp:sp modelId="{1C6F6FFD-79F7-4161-AC86-8CD3689824E3}">
      <dsp:nvSpPr>
        <dsp:cNvPr id="0" name=""/>
        <dsp:cNvSpPr/>
      </dsp:nvSpPr>
      <dsp:spPr>
        <a:xfrm>
          <a:off x="9512787" y="1113716"/>
          <a:ext cx="1515418" cy="1515418"/>
        </a:xfrm>
        <a:prstGeom prst="circularArrow">
          <a:avLst>
            <a:gd name="adj1" fmla="val 3392"/>
            <a:gd name="adj2" fmla="val 419783"/>
            <a:gd name="adj3" fmla="val 19404706"/>
            <a:gd name="adj4" fmla="val 12575511"/>
            <a:gd name="adj5" fmla="val 395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9123472" y="1524753"/>
          <a:ext cx="1073138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7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134627" y="1535908"/>
        <a:ext cx="1050828" cy="358562"/>
      </dsp:txXfrm>
    </dsp:sp>
    <dsp:sp modelId="{B21BAFB2-AF90-4139-9677-728517C40BBA}">
      <dsp:nvSpPr>
        <dsp:cNvPr id="0" name=""/>
        <dsp:cNvSpPr/>
      </dsp:nvSpPr>
      <dsp:spPr>
        <a:xfrm>
          <a:off x="10455943" y="1715189"/>
          <a:ext cx="1077487" cy="888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State final examination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Defence of FT</a:t>
          </a:r>
        </a:p>
      </dsp:txBody>
      <dsp:txXfrm>
        <a:off x="10476394" y="1735640"/>
        <a:ext cx="1036585" cy="657363"/>
      </dsp:txXfrm>
    </dsp:sp>
    <dsp:sp modelId="{C3B57DC7-1D84-4DCE-8DC1-A472EB727DB2}">
      <dsp:nvSpPr>
        <dsp:cNvPr id="0" name=""/>
        <dsp:cNvSpPr/>
      </dsp:nvSpPr>
      <dsp:spPr>
        <a:xfrm>
          <a:off x="10695384" y="2413455"/>
          <a:ext cx="957766" cy="3808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sp:txBody>
      <dsp:txXfrm>
        <a:off x="10706539" y="2424610"/>
        <a:ext cx="935456" cy="35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48408" y="1137903"/>
          <a:ext cx="1176764" cy="1481675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82505" y="1172000"/>
        <a:ext cx="1108570" cy="1095979"/>
      </dsp:txXfrm>
    </dsp:sp>
    <dsp:sp modelId="{6C5A4D12-E35B-4AA5-B7BD-AE8033084AFF}">
      <dsp:nvSpPr>
        <dsp:cNvPr id="0" name=""/>
        <dsp:cNvSpPr/>
      </dsp:nvSpPr>
      <dsp:spPr>
        <a:xfrm rot="422314">
          <a:off x="642110" y="1822157"/>
          <a:ext cx="1712533" cy="1712533"/>
        </a:xfrm>
        <a:prstGeom prst="leftCircularArrow">
          <a:avLst>
            <a:gd name="adj1" fmla="val 2653"/>
            <a:gd name="adj2" fmla="val 322610"/>
            <a:gd name="adj3" fmla="val 1945059"/>
            <a:gd name="adj4" fmla="val 8871428"/>
            <a:gd name="adj5" fmla="val 3095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56558" y="2486517"/>
          <a:ext cx="1484734" cy="412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</a:t>
          </a:r>
          <a:r>
            <a:rPr lang="cs-CZ" sz="1800" kern="1200" noProof="0" dirty="0"/>
            <a:t> </a:t>
          </a:r>
          <a:r>
            <a:rPr lang="en-AU" sz="1800" kern="1200" noProof="0" dirty="0"/>
            <a:t>October</a:t>
          </a:r>
          <a:r>
            <a:rPr lang="en-GB" sz="1800" kern="1200" noProof="0" dirty="0"/>
            <a:t> 31</a:t>
          </a:r>
        </a:p>
      </dsp:txBody>
      <dsp:txXfrm>
        <a:off x="68629" y="2498588"/>
        <a:ext cx="1460592" cy="387992"/>
      </dsp:txXfrm>
    </dsp:sp>
    <dsp:sp modelId="{604AC724-3F26-4D1F-9A9B-7FDD4307CD0B}">
      <dsp:nvSpPr>
        <dsp:cNvPr id="0" name=""/>
        <dsp:cNvSpPr/>
      </dsp:nvSpPr>
      <dsp:spPr>
        <a:xfrm>
          <a:off x="1626136" y="1423811"/>
          <a:ext cx="1562566" cy="1689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665025" y="1824814"/>
        <a:ext cx="1484788" cy="1249975"/>
      </dsp:txXfrm>
    </dsp:sp>
    <dsp:sp modelId="{B65BC297-84D7-4C54-B056-DC8FDF606719}">
      <dsp:nvSpPr>
        <dsp:cNvPr id="0" name=""/>
        <dsp:cNvSpPr/>
      </dsp:nvSpPr>
      <dsp:spPr>
        <a:xfrm>
          <a:off x="2315047" y="681509"/>
          <a:ext cx="2129799" cy="2129799"/>
        </a:xfrm>
        <a:prstGeom prst="circularArrow">
          <a:avLst>
            <a:gd name="adj1" fmla="val 2133"/>
            <a:gd name="adj2" fmla="val 256308"/>
            <a:gd name="adj3" fmla="val 19578004"/>
            <a:gd name="adj4" fmla="val 12585333"/>
            <a:gd name="adj5" fmla="val 248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694254" y="1360866"/>
          <a:ext cx="1611550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sp:txBody>
      <dsp:txXfrm>
        <a:off x="1704112" y="1370724"/>
        <a:ext cx="1591834" cy="316868"/>
      </dsp:txXfrm>
    </dsp:sp>
    <dsp:sp modelId="{76DCE4EA-9F8C-4F73-8532-1A4F0B0AF291}">
      <dsp:nvSpPr>
        <dsp:cNvPr id="0" name=""/>
        <dsp:cNvSpPr/>
      </dsp:nvSpPr>
      <dsp:spPr>
        <a:xfrm>
          <a:off x="3665039" y="1241296"/>
          <a:ext cx="1403815" cy="1379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696789" y="1273046"/>
        <a:ext cx="1340315" cy="1020528"/>
      </dsp:txXfrm>
    </dsp:sp>
    <dsp:sp modelId="{140FF8DC-505A-447F-A78B-3F9A358FEE60}">
      <dsp:nvSpPr>
        <dsp:cNvPr id="0" name=""/>
        <dsp:cNvSpPr/>
      </dsp:nvSpPr>
      <dsp:spPr>
        <a:xfrm>
          <a:off x="4312284" y="1600893"/>
          <a:ext cx="1730812" cy="1730812"/>
        </a:xfrm>
        <a:prstGeom prst="leftCircularArrow">
          <a:avLst>
            <a:gd name="adj1" fmla="val 2625"/>
            <a:gd name="adj2" fmla="val 318995"/>
            <a:gd name="adj3" fmla="val 1998933"/>
            <a:gd name="adj4" fmla="val 8928916"/>
            <a:gd name="adj5" fmla="val 306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842573" y="2552340"/>
          <a:ext cx="1273719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852431" y="2562198"/>
        <a:ext cx="1254003" cy="316868"/>
      </dsp:txXfrm>
    </dsp:sp>
    <dsp:sp modelId="{99C3FA7A-861B-498B-B577-2380A5CDC23A}">
      <dsp:nvSpPr>
        <dsp:cNvPr id="0" name=""/>
        <dsp:cNvSpPr/>
      </dsp:nvSpPr>
      <dsp:spPr>
        <a:xfrm>
          <a:off x="5373685" y="1567690"/>
          <a:ext cx="1461957" cy="14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Department prints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406648" y="1907587"/>
        <a:ext cx="1396031" cy="1059501"/>
      </dsp:txXfrm>
    </dsp:sp>
    <dsp:sp modelId="{0055F67E-D8D7-4B1F-9A42-CA3EC1E0C165}">
      <dsp:nvSpPr>
        <dsp:cNvPr id="0" name=""/>
        <dsp:cNvSpPr/>
      </dsp:nvSpPr>
      <dsp:spPr>
        <a:xfrm>
          <a:off x="6112181" y="1022706"/>
          <a:ext cx="1607633" cy="1607633"/>
        </a:xfrm>
        <a:prstGeom prst="circularArrow">
          <a:avLst>
            <a:gd name="adj1" fmla="val 2826"/>
            <a:gd name="adj2" fmla="val 345052"/>
            <a:gd name="adj3" fmla="val 19695070"/>
            <a:gd name="adj4" fmla="val 12791143"/>
            <a:gd name="adj5" fmla="val 329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879893" y="1456281"/>
          <a:ext cx="809148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889751" y="1466139"/>
        <a:ext cx="789432" cy="316868"/>
      </dsp:txXfrm>
    </dsp:sp>
    <dsp:sp modelId="{CDE1A4B1-EAFC-431F-9BCD-B47D216794D4}">
      <dsp:nvSpPr>
        <dsp:cNvPr id="0" name=""/>
        <dsp:cNvSpPr/>
      </dsp:nvSpPr>
      <dsp:spPr>
        <a:xfrm>
          <a:off x="7067275" y="1482266"/>
          <a:ext cx="1254958" cy="1241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signs description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Students takes 2 copies from department</a:t>
          </a:r>
        </a:p>
      </dsp:txBody>
      <dsp:txXfrm>
        <a:off x="7095834" y="1510825"/>
        <a:ext cx="1197840" cy="917966"/>
      </dsp:txXfrm>
    </dsp:sp>
    <dsp:sp modelId="{A29807B0-6EE7-40E6-A1D0-36298D44FEDC}">
      <dsp:nvSpPr>
        <dsp:cNvPr id="0" name=""/>
        <dsp:cNvSpPr/>
      </dsp:nvSpPr>
      <dsp:spPr>
        <a:xfrm>
          <a:off x="7694413" y="1737253"/>
          <a:ext cx="1540188" cy="1540188"/>
        </a:xfrm>
        <a:prstGeom prst="leftCircularArrow">
          <a:avLst>
            <a:gd name="adj1" fmla="val 2949"/>
            <a:gd name="adj2" fmla="val 361207"/>
            <a:gd name="adj3" fmla="val 2139647"/>
            <a:gd name="adj4" fmla="val 9027419"/>
            <a:gd name="adj5" fmla="val 344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248616" y="2526214"/>
          <a:ext cx="1177466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from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 24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258474" y="2536072"/>
        <a:ext cx="1157750" cy="316868"/>
      </dsp:txXfrm>
    </dsp:sp>
    <dsp:sp modelId="{98173A87-340E-4349-B9FA-28B031FE2ABB}">
      <dsp:nvSpPr>
        <dsp:cNvPr id="0" name=""/>
        <dsp:cNvSpPr/>
      </dsp:nvSpPr>
      <dsp:spPr>
        <a:xfrm>
          <a:off x="8678759" y="1562247"/>
          <a:ext cx="1237219" cy="147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submits 2 hardcover</a:t>
          </a:r>
          <a:r>
            <a:rPr lang="sk-SK" sz="1200" kern="1200" noProof="0" dirty="0"/>
            <a:t> </a:t>
          </a:r>
          <a:r>
            <a:rPr lang="en-GB" sz="1200" kern="1200" noProof="0" dirty="0"/>
            <a:t>copies of FT at department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712622" y="1911429"/>
        <a:ext cx="1169493" cy="1088444"/>
      </dsp:txXfrm>
    </dsp:sp>
    <dsp:sp modelId="{1C6F6FFD-79F7-4161-AC86-8CD3689824E3}">
      <dsp:nvSpPr>
        <dsp:cNvPr id="0" name=""/>
        <dsp:cNvSpPr/>
      </dsp:nvSpPr>
      <dsp:spPr>
        <a:xfrm>
          <a:off x="9325881" y="988512"/>
          <a:ext cx="1738942" cy="1738942"/>
        </a:xfrm>
        <a:prstGeom prst="circularArrow">
          <a:avLst>
            <a:gd name="adj1" fmla="val 2612"/>
            <a:gd name="adj2" fmla="val 317413"/>
            <a:gd name="adj3" fmla="val 19271036"/>
            <a:gd name="adj4" fmla="val 12339470"/>
            <a:gd name="adj5" fmla="val 304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8653338" y="1502814"/>
          <a:ext cx="1605270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18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663196" y="1512672"/>
        <a:ext cx="1585554" cy="316868"/>
      </dsp:txXfrm>
    </dsp:sp>
    <dsp:sp modelId="{B21BAFB2-AF90-4139-9677-728517C40BBA}">
      <dsp:nvSpPr>
        <dsp:cNvPr id="0" name=""/>
        <dsp:cNvSpPr/>
      </dsp:nvSpPr>
      <dsp:spPr>
        <a:xfrm>
          <a:off x="10503562" y="1501797"/>
          <a:ext cx="952197" cy="93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noProof="0" dirty="0"/>
            <a:t> </a:t>
          </a:r>
          <a:r>
            <a:rPr lang="en-GB" sz="1100" kern="1200" noProof="0" dirty="0"/>
            <a:t>State final examination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noProof="0" dirty="0"/>
            <a:t> </a:t>
          </a:r>
          <a:r>
            <a:rPr lang="en-GB" sz="1100" kern="1200" noProof="0" dirty="0"/>
            <a:t>Defence of FT</a:t>
          </a:r>
        </a:p>
      </dsp:txBody>
      <dsp:txXfrm>
        <a:off x="10524971" y="1523206"/>
        <a:ext cx="909379" cy="688140"/>
      </dsp:txXfrm>
    </dsp:sp>
    <dsp:sp modelId="{C3B57DC7-1D84-4DCE-8DC1-A472EB727DB2}">
      <dsp:nvSpPr>
        <dsp:cNvPr id="0" name=""/>
        <dsp:cNvSpPr/>
      </dsp:nvSpPr>
      <dsp:spPr>
        <a:xfrm>
          <a:off x="10554067" y="2269881"/>
          <a:ext cx="1092209" cy="3365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sp:txBody>
      <dsp:txXfrm>
        <a:off x="10563925" y="2279739"/>
        <a:ext cx="1072493" cy="31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26.08.2021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u.cz/opf/en/" TargetMode="External"/><Relationship Id="rId7" Type="http://schemas.openxmlformats.org/officeDocument/2006/relationships/hyperlink" Target="https://www.slu.cz/opf/en/statefinalexamina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u.cz/opf/en/mastersthesi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thesis seminar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thesis (FT)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Documents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143999" y="4965171"/>
            <a:ext cx="281902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</a:t>
            </a:r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Šperka, PhD</a:t>
            </a:r>
          </a:p>
          <a:p>
            <a:pPr algn="r"/>
            <a:r>
              <a:rPr lang="en-GB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Business economics and management program</a:t>
            </a:r>
            <a:r>
              <a:rPr lang="sk-SK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department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591E33-D97A-4C1F-8CB8-626680EBA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105"/>
              </p:ext>
            </p:extLst>
          </p:nvPr>
        </p:nvGraphicFramePr>
        <p:xfrm>
          <a:off x="209685" y="797488"/>
          <a:ext cx="10410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C03667-2D07-4FEA-9BA3-E25B0C9F1BF6}"/>
              </a:ext>
            </a:extLst>
          </p:cNvPr>
          <p:cNvSpPr txBox="1"/>
          <p:nvPr/>
        </p:nvSpPr>
        <p:spPr>
          <a:xfrm>
            <a:off x="1021256" y="1079876"/>
            <a:ext cx="185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Šperka</a:t>
            </a:r>
          </a:p>
          <a:p>
            <a:r>
              <a:rPr lang="cs-CZ" sz="1600" dirty="0" err="1"/>
              <a:t>October</a:t>
            </a:r>
            <a:r>
              <a:rPr lang="cs-CZ" sz="1600" dirty="0"/>
              <a:t> 5, 2021</a:t>
            </a:r>
            <a:endParaRPr lang="en-GB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BB68CE-F53F-4C4D-A13D-9724E1FCA5D6}"/>
              </a:ext>
            </a:extLst>
          </p:cNvPr>
          <p:cNvSpPr txBox="1"/>
          <p:nvPr/>
        </p:nvSpPr>
        <p:spPr>
          <a:xfrm>
            <a:off x="3737278" y="1079876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err="1"/>
              <a:t>Stoklasa</a:t>
            </a:r>
            <a:endParaRPr lang="en-GB" sz="1600" b="1" dirty="0"/>
          </a:p>
          <a:p>
            <a:r>
              <a:rPr lang="cs-CZ" sz="1600" dirty="0" err="1"/>
              <a:t>October</a:t>
            </a:r>
            <a:r>
              <a:rPr lang="cs-CZ" sz="1600" dirty="0"/>
              <a:t> </a:t>
            </a:r>
            <a:r>
              <a:rPr lang="en-GB" sz="1600" dirty="0"/>
              <a:t>1</a:t>
            </a:r>
            <a:r>
              <a:rPr lang="cs-CZ" sz="1600" dirty="0"/>
              <a:t>2, 2021</a:t>
            </a:r>
            <a:endParaRPr lang="en-GB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B0F5D41-3DF5-4A94-A03C-D5B121ED6BAA}"/>
              </a:ext>
            </a:extLst>
          </p:cNvPr>
          <p:cNvSpPr txBox="1"/>
          <p:nvPr/>
        </p:nvSpPr>
        <p:spPr>
          <a:xfrm>
            <a:off x="6359938" y="1096614"/>
            <a:ext cx="206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</a:t>
            </a:r>
            <a:r>
              <a:rPr lang="cs-CZ" sz="1600" b="1" dirty="0"/>
              <a:t>Palečková</a:t>
            </a:r>
            <a:endParaRPr lang="en-GB" sz="1600" b="1" dirty="0"/>
          </a:p>
          <a:p>
            <a:r>
              <a:rPr lang="sk-SK" sz="1600" dirty="0" err="1"/>
              <a:t>October</a:t>
            </a:r>
            <a:r>
              <a:rPr lang="sk-SK" sz="1600" dirty="0"/>
              <a:t> 19</a:t>
            </a:r>
            <a:r>
              <a:rPr lang="cs-CZ" sz="1600" dirty="0"/>
              <a:t>, 2021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F18EB2-123F-406E-A974-027255DD55CB}"/>
              </a:ext>
            </a:extLst>
          </p:cNvPr>
          <p:cNvSpPr txBox="1"/>
          <p:nvPr/>
        </p:nvSpPr>
        <p:spPr>
          <a:xfrm>
            <a:off x="9124562" y="1096614"/>
            <a:ext cx="173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Dr. Stoklasa</a:t>
            </a:r>
          </a:p>
          <a:p>
            <a:r>
              <a:rPr lang="sk-SK" sz="1600" dirty="0"/>
              <a:t>November 9, 2021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6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BD066D-DC95-4F4E-A163-829C425D2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62940"/>
              </p:ext>
            </p:extLst>
          </p:nvPr>
        </p:nvGraphicFramePr>
        <p:xfrm>
          <a:off x="209683" y="797488"/>
          <a:ext cx="6350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0FD1CC2-257E-44F6-8BA8-F23D315047E5}"/>
              </a:ext>
            </a:extLst>
          </p:cNvPr>
          <p:cNvSpPr txBox="1"/>
          <p:nvPr/>
        </p:nvSpPr>
        <p:spPr>
          <a:xfrm>
            <a:off x="1259795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cs-CZ" sz="1600" b="1" dirty="0" err="1"/>
              <a:t>Klepek</a:t>
            </a:r>
            <a:endParaRPr lang="en-GB" sz="1600" b="1" dirty="0"/>
          </a:p>
          <a:p>
            <a:r>
              <a:rPr lang="sk-SK" sz="1600" dirty="0"/>
              <a:t>November 16, 2021</a:t>
            </a:r>
            <a:endParaRPr lang="en-GB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25FA34-2359-4C17-B750-BD16936A8072}"/>
              </a:ext>
            </a:extLst>
          </p:cNvPr>
          <p:cNvSpPr txBox="1"/>
          <p:nvPr/>
        </p:nvSpPr>
        <p:spPr>
          <a:xfrm>
            <a:off x="4671557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sk-SK" sz="1600" b="1" dirty="0" err="1"/>
              <a:t>Klepek</a:t>
            </a:r>
            <a:endParaRPr lang="en-GB" sz="1600" b="1" dirty="0"/>
          </a:p>
          <a:p>
            <a:r>
              <a:rPr lang="cs-CZ" sz="1600" dirty="0" err="1"/>
              <a:t>November</a:t>
            </a:r>
            <a:r>
              <a:rPr lang="cs-CZ" sz="1600" dirty="0"/>
              <a:t> 23, 2021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49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Sample FT and topics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F709B75-01C7-4AA0-B8A1-FFA71D2F288D}"/>
              </a:ext>
            </a:extLst>
          </p:cNvPr>
          <p:cNvSpPr txBox="1">
            <a:spLocks/>
          </p:cNvSpPr>
          <p:nvPr/>
        </p:nvSpPr>
        <p:spPr>
          <a:xfrm>
            <a:off x="311998" y="911002"/>
            <a:ext cx="1166923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marketing in India and Czechia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Stoklasa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economic situation of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Šeligová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promotion and satisfaction of dealers: A case of Havells India Ltd.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schemes for small business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Sobotovičová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of marketing activities for Czech university to attract foreign students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Šperka)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company´s competitiveness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small and medium-sized enterprise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foreign exchange exposure of the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 problem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strategy in international markets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exchange rate development on foreign direct investments in selected economy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of small and medium enterprises and its support in the Czech Republic and India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brand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Matušínská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of a crowdfunding campaign</a:t>
            </a:r>
            <a:r>
              <a:rPr lang="sk-SK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Šebestová)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70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heses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xaminations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 </a:t>
            </a:r>
            <a:r>
              <a:rPr kumimoji="0" lang="sk-SK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/>
        </p:nvGraphicFramePr>
        <p:xfrm>
          <a:off x="326417" y="680940"/>
          <a:ext cx="11658060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635565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721480" y="4584075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937873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47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heses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xaminations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 </a:t>
            </a:r>
            <a:r>
              <a:rPr kumimoji="0" lang="sk-SK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February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445476"/>
              </p:ext>
            </p:extLst>
          </p:nvPr>
        </p:nvGraphicFramePr>
        <p:xfrm>
          <a:off x="326417" y="680940"/>
          <a:ext cx="11658060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cxnSp>
        <p:nvCxnSpPr>
          <p:cNvPr id="8" name="Přímá spojnice 7"/>
          <p:cNvCxnSpPr/>
          <p:nvPr/>
        </p:nvCxnSpPr>
        <p:spPr>
          <a:xfrm flipH="1">
            <a:off x="3732839" y="1128252"/>
            <a:ext cx="11017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34000" y="4584074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20472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036767" y="4584074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3449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81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Documents, forms, templates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Tematikon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726D3802-81B2-41D2-8DBF-3D93F3747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40"/>
            <a:ext cx="6748739" cy="5473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>
            <a:hlinkClick r:id="rId5"/>
            <a:extLst>
              <a:ext uri="{FF2B5EF4-FFF2-40B4-BE49-F238E27FC236}">
                <a16:creationId xmlns:a16="http://schemas.microsoft.com/office/drawing/2014/main" id="{BD813C77-6543-4B86-9B25-68DD87B94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883" y="2939596"/>
            <a:ext cx="8424332" cy="3819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>
            <a:hlinkClick r:id="rId7"/>
            <a:extLst>
              <a:ext uri="{FF2B5EF4-FFF2-40B4-BE49-F238E27FC236}">
                <a16:creationId xmlns:a16="http://schemas.microsoft.com/office/drawing/2014/main" id="{101AF2A5-2745-4139-A1DA-26CF66537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095" y="4169818"/>
            <a:ext cx="3800272" cy="1955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A637DBE-E5EA-44E8-A199-64D27B709C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08" y="1795837"/>
            <a:ext cx="5647207" cy="1567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671</Words>
  <Application>Microsoft Office PowerPoint</Application>
  <PresentationFormat>Širokoúhlá obrazovka</PresentationFormat>
  <Paragraphs>123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Master thesis seminar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Roman Šperka</cp:lastModifiedBy>
  <cp:revision>92</cp:revision>
  <dcterms:created xsi:type="dcterms:W3CDTF">2016-11-25T20:36:16Z</dcterms:created>
  <dcterms:modified xsi:type="dcterms:W3CDTF">2021-08-26T08:08:51Z</dcterms:modified>
</cp:coreProperties>
</file>