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7" r:id="rId22"/>
    <p:sldId id="288" r:id="rId23"/>
    <p:sldId id="289" r:id="rId24"/>
    <p:sldId id="290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794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Project Management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Project management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Pavel Adámek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would be an overview definition of project management: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is the planning, organizing, directing, and controlling of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resources for a relatively short-term objective that has been established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complete specific goals and objectives. 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Furthermore, project management utilizes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systems approach to management by having functional personnel (the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vertical hierarchy) assigned to a specific project (the horizontal hierarchy).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46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above definition requires further comment. Classical management is usually considered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have five functions or principles: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Controlling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Directing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87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 is meant by a “relatively” short-term project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industries have the same definition for a short-term project.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engineering, the project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might be for six months or two years; in construction, three to five years; in nuclear components, ten years; and in insurance, two weeks.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 projects, which consume Resources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full-time, are usually set up as a separate division (if large enough) or simply as 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organization.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180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66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Definition of a project management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985290" y="1618258"/>
            <a:ext cx="3831099" cy="390946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pictorial representation of project management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of the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is to show that project management is designed to manage or control company Resource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 given activity, within time, within cost, and within performance. 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Time, cost,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performance are the constraints on the project. If the project is to be accomplished for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outside customer, then the project has a fourth constraint: good customer relations.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256D24A-D864-47C8-9D0F-2CC074E5EB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105" t="16986" r="28947" b="20877"/>
          <a:stretch/>
        </p:blipFill>
        <p:spPr>
          <a:xfrm>
            <a:off x="1636295" y="1442297"/>
            <a:ext cx="4138863" cy="4261390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D274D411-DCDC-4142-84E6-E23461E47E42}"/>
              </a:ext>
            </a:extLst>
          </p:cNvPr>
          <p:cNvSpPr txBox="1">
            <a:spLocks/>
          </p:cNvSpPr>
          <p:nvPr/>
        </p:nvSpPr>
        <p:spPr>
          <a:xfrm>
            <a:off x="2080321" y="5703687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234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84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success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Today, the definition of project success has been modified to include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completion: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allocated time period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budgeted cost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proper performance or specification level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acceptance by the customer/user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minimum or mutually agreed upon scope changes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disturbing the main work flow of the organization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changing the corporate culture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62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-line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interface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stated that the project manager must control company resources within time, cost,</a:t>
            </a:r>
          </a:p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performance. 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companies have six resources: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696453"/>
            <a:ext cx="4806091" cy="4537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Manpower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Facilities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Information/technology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359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75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project manager-line manager interface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Actually, the project manager does not control any of these resources directly, except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perhaps money (i.e., the project budget).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 are controlled by the line managers,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managers, or, as they are often called, resources managers.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must, therefore, negotiate with line managers for all project resources.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say that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managers control project resources, we really mean that they control those Resources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(which are temporarily loaned to them) through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managers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760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75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project manager-line manager interface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should become obvious at this point that successful project management is strongly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 on: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daily working relationship between the project manager and those line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 who directly assign resources to projects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ability of functional employees to report vertically to line managers at 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time that they report horizontally to one or more project managers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two items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 critical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the first item, functional employees who are assigned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 project manager still take technical direction from their line managers. Second,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 who report to multiple managers will always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the manager who controls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purse strings.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9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2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the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manager´s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role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manager is responsible for coordinating and integrating activities across multiple,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lines. The integration activities performed by the project manager include: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Integrating the activities necessary to develop a project plan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ntegrating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activities necessary to execute the plan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Integrating the activities necessary to make changes to the plan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890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66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Definition of a project management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985290" y="1618258"/>
            <a:ext cx="3831099" cy="390946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responsiblities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project manager must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 the inputs (i.e., resources) into outputs of products, services, and ultimately profits.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project manager needs strong communicative and interpersonal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skills, must become familiar with the operations of each line organization, and must have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the technology being used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31153D3-D15E-43F1-8B29-1473704A6B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967" t="34035" r="15132" b="17719"/>
          <a:stretch/>
        </p:blipFill>
        <p:spPr>
          <a:xfrm>
            <a:off x="1259272" y="2132591"/>
            <a:ext cx="5723054" cy="2592817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EB15865-5F2C-47B9-AC0F-75487850C7BF}"/>
              </a:ext>
            </a:extLst>
          </p:cNvPr>
          <p:cNvSpPr txBox="1">
            <a:spLocks/>
          </p:cNvSpPr>
          <p:nvPr/>
        </p:nvSpPr>
        <p:spPr>
          <a:xfrm>
            <a:off x="2385896" y="4824115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14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19727"/>
            <a:ext cx="8280920" cy="2956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a project management</a:t>
            </a: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manager-line manager interface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Differing views of project management</a:t>
            </a: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2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the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manager´s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role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roject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managers may have increasing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responsibility, but very little authority. This lack of authority can force them to “negotiate”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upper-level management as well as functional management for control of company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project environment, everything seems to revolve about the project manager.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the project organization is a specialized, task-oriented entity, it cannot exist apart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traditional structure of the organization. The project manager, therefore, must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fence between the two organizations. The term interface management is often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for this role, which can be described as managing relationships: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project team</a:t>
            </a: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project team and the functional organizations</a:t>
            </a: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project team and senior management</a:t>
            </a: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project team and the customer’s organization, whether an internal or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GB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xternal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organization</a:t>
            </a:r>
          </a:p>
        </p:txBody>
      </p:sp>
    </p:spTree>
    <p:extLst>
      <p:ext uri="{BB962C8B-B14F-4D97-AF65-F5344CB8AC3E}">
        <p14:creationId xmlns:p14="http://schemas.microsoft.com/office/powerpoint/2010/main" val="2663849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roject</a:t>
            </a: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temporary </a:t>
            </a:r>
            <a:r>
              <a:rPr lang="en-GB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endeavor</a:t>
            </a: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undertaken to create a unique product, service, or result.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402080"/>
            <a:ext cx="4806091" cy="4832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 product, service, or result. Projects are undertaken to fulfil objectives by producing deliverables.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objective is defined as an outcome toward which work is to be directed, a strategic position to be attained,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purpose to be achieved, a result to be obtained, a product to be produced, or a service to be performed.</a:t>
            </a:r>
          </a:p>
          <a:p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deliverable is defined as any unique and verifiable product, result, or capability to perform a service that is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 to be produced to complete a process, phase, or project. Deliverables may be tangible or intangible.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75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63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of the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Fulfilment of project objectives may produce one or more of the following deliverables: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 product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can be either a component of another item, an enhancement or correction to an item,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a new end item in itself (e.g., the correction of a defect in an end item);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 service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a capability to perform a service (e.g., a business function that supports production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distribution);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 result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an outcome or document (e.g., a research project that develops knowledge that can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used to determine whether a trend exists or a new process will benefit society); and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unique combination of one or more products, services, or results (e.g., a software application, its associated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documentation, and help desk services).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74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63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of the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projects include but are not limited to: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new pharmaceutical compound for market,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Expanding a tour guide service,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Merging two organizations,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a business process within an organization,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Acquiring and installing a new computer hardware system for use in an organization,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Exploring for oil in a region,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Modifying a computer software program used in an organization,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Conducting research to develop a new manufacturing process, and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a building.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112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63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of the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Temporary endeavour. The temporary nature of projects indicates that a project has a definite beginning and end.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Temporary does not necessarily mean a project has a short duration. The end of the project is reached when one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more of the following is true: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project’s objectives have been achieved;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objectives will not or cannot be met;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is exhausted or no longer available for allocation to the project;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need for the project no longer exists (e.g., the customer no longer wants the project completed, a change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strategy or priority ends the project, the organizational management provides direction to end the project);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human or physical resources are no longer available; or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is terminated for legal cause or convenience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19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principles of project management can be applied to any type of project and to any industry.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696453"/>
            <a:ext cx="4806091" cy="4537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relative degree of importance of these principles can vary from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to project and industry to industry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those industries that are project-driven, such as aerospace and large construction,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high dollar value of the projects mandates a much more rigorous project management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approach. 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non–project-driven industries, projects may be managed more informally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 formally, especially if no immediate profit is involved.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23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66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Classification of projects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8361947" y="1618258"/>
            <a:ext cx="2454442" cy="390946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the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withhin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of the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5936435-C23B-4F65-9759-CE3B7D464C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82" t="25263" r="14638" b="25439"/>
          <a:stretch/>
        </p:blipFill>
        <p:spPr>
          <a:xfrm>
            <a:off x="234431" y="1618258"/>
            <a:ext cx="7984348" cy="3209732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936070D3-5CE2-48B3-8BA4-C851190C16DD}"/>
              </a:ext>
            </a:extLst>
          </p:cNvPr>
          <p:cNvSpPr txBox="1">
            <a:spLocks/>
          </p:cNvSpPr>
          <p:nvPr/>
        </p:nvSpPr>
        <p:spPr>
          <a:xfrm>
            <a:off x="251520" y="4824116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854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33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Differing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views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of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management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companies, especially those with project-driven organizations, have differing views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project management.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people view project management as an excellent means to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 objectives, while others view it as a threat. In project-driven organizations, there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three career paths that lead to executive management: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project management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project engineering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line management</a:t>
            </a:r>
          </a:p>
        </p:txBody>
      </p:sp>
    </p:spTree>
    <p:extLst>
      <p:ext uri="{BB962C8B-B14F-4D97-AF65-F5344CB8AC3E}">
        <p14:creationId xmlns:p14="http://schemas.microsoft.com/office/powerpoint/2010/main" val="3330289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33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Differing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views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of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management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project-driven organizations, the fast-track position is in project management,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whereas in a non–project-driven organization, it would be line management.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though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managers support the project management approach, they resent the project manager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his promotions and top-level visibility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Executives may dislike project managers because more authority and control must be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delegated. However, once executives realize that it is a sound business practice, it becomes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this kind of encouragement, the organization can become a live thing—sensitive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problems and able to move in on them with much more speed and understanding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be normally expected in a large operation.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9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33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Differing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views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of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management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project environment, cause-and-effect relationships are almost always readily apparent.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project management will examine the effect in order to better understand 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 and possibly prevent it from occurring again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Late completion of activities</a:t>
            </a:r>
          </a:p>
          <a:p>
            <a:pPr marL="0" indent="0">
              <a:buNone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Cost overruns</a:t>
            </a:r>
          </a:p>
          <a:p>
            <a:pPr marL="0" indent="0">
              <a:buNone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Substandard performance</a:t>
            </a:r>
          </a:p>
          <a:p>
            <a:pPr marL="0" indent="0">
              <a:buNone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High turnover in project staff</a:t>
            </a:r>
          </a:p>
          <a:p>
            <a:pPr marL="0" indent="0">
              <a:buNone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High turnover in functional staff</a:t>
            </a:r>
          </a:p>
          <a:p>
            <a:pPr marL="0" indent="0">
              <a:buNone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Two functional departments performing the same activities on one project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8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understand project management, one must begin with the definition of a project.</a:t>
            </a:r>
          </a:p>
          <a:p>
            <a:pPr marL="0" indent="0">
              <a:buNone/>
            </a:pP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project can be considered to be any series of activities and tasks that: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696453"/>
            <a:ext cx="4806091" cy="4537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a specific objective to be completed within certain specifications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defined start and end dates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funding limits (if applicable)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 human and nonhuman resources (i.e., money, people, equipment)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multifunctional (i.e., cut across several functional lines)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33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Differing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views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of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project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management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management not recognizing this activity as a project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many projects going on at one time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Impossible schedule commitments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functional input into the planning phase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person responsible for the total project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 control of design changes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 control of customer changes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 understanding of the project manager’s job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 person assigned as project manager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integrated planning and control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resources are overcommitted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Unrealistic planning and scheduling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project cost accounting ability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Conflicting project priorities</a:t>
            </a:r>
          </a:p>
          <a:p>
            <a:r>
              <a:rPr lang="en-GB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Poorly organized project office</a:t>
            </a:r>
          </a:p>
        </p:txBody>
      </p:sp>
    </p:spTree>
    <p:extLst>
      <p:ext uri="{BB962C8B-B14F-4D97-AF65-F5344CB8AC3E}">
        <p14:creationId xmlns:p14="http://schemas.microsoft.com/office/powerpoint/2010/main" val="40733900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RECAP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jobs become vacant, executives pressure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managers to accomplish the same amount of work with fewer resources, either by improving efficiency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by upgrading performance requirements to a higher position on the learning curve. 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people costs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more inflationary than the cost of equipment or facilities, executives are funding more and more capital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 projects in an attempt to increase or improve productivity without increasing </a:t>
            </a:r>
            <a:r>
              <a:rPr lang="en-GB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Almost all of today’s executives are in agreement that the solution to the majority of corporate problems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 obtaining better control and use of existing corporate resources, looking internally rather than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externally for the solution. As part of the attempt to achieve an internal solution, executives are taking 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 look at the ways corporate activities are managed. Project management is one of the techniques under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consideration.</a:t>
            </a:r>
          </a:p>
        </p:txBody>
      </p:sp>
    </p:spTree>
    <p:extLst>
      <p:ext uri="{BB962C8B-B14F-4D97-AF65-F5344CB8AC3E}">
        <p14:creationId xmlns:p14="http://schemas.microsoft.com/office/powerpoint/2010/main" val="105948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0" y="1164853"/>
            <a:ext cx="10255973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management, on the other hand, involves project planning and project monitoring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includes such items as: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planning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work requirements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quantity and quality of work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resources needed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monitoring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Tracking progress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Comparing actual outcome to predicted outcome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Analyzing impact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adjustments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0" y="1164853"/>
            <a:ext cx="10255973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Successful project management can then be defined as having achieved the project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time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cost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desired performance/technology level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utilizing the assigned resources effectively and efficiently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ccepted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the customer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92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0" y="1164853"/>
            <a:ext cx="10255973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potential benefits from project management are: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functional responsibilities to ensure that all activities are accounted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for, regardless of personnel turnover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Minimizing the need for continuous reporting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time limits for scheduling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a methodology for trade-off analysis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accomplishment against plans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identification of problems so that corrective action may follow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estimating capability for future planning</a:t>
            </a: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Knowing when objectives cannot be met or will be exceeded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3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0" y="1164853"/>
            <a:ext cx="10255973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Unfortunately, the benefits cannot be achieved without overcoming obstacles such as: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complexity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Customer’s special requirements and scope changes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restructuring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risks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 in technology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Forward planning and pricing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5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 of a project management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0" y="1164853"/>
            <a:ext cx="10255973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is designed to make better use of existing resource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getting work to flow horizontally as well as vertically within the company.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 does not really destroy the vertical, bureaucratic flow of work but simply requires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line organizations talk to one another horizontally so work will be accomplished more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smoothly throughout the organization.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vertical flow of work is still the responsibility of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line managers.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horizontal flow of work is the responsibility of the project managers,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their primary effort is to communicate and coordinate activities horizontally between 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organizations.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66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Definition of a project management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985290" y="1618258"/>
            <a:ext cx="3218075" cy="390946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are systems necessary?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 many companies are structured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always “class or prestige”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 between various levels of management.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also functional gaps between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units of the organization.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9037560-9EE1-4921-9EFB-C9C29897B3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927" t="42994" r="20165" b="19398"/>
          <a:stretch/>
        </p:blipFill>
        <p:spPr>
          <a:xfrm>
            <a:off x="68764" y="2046162"/>
            <a:ext cx="6729078" cy="2742405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91BA229-046A-4032-BF9A-9ECD6CB17F06}"/>
              </a:ext>
            </a:extLst>
          </p:cNvPr>
          <p:cNvSpPr txBox="1">
            <a:spLocks/>
          </p:cNvSpPr>
          <p:nvPr/>
        </p:nvSpPr>
        <p:spPr>
          <a:xfrm>
            <a:off x="772345" y="4788567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2371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2548</Words>
  <Application>Microsoft Office PowerPoint</Application>
  <PresentationFormat>Širokoúhlá obrazovka</PresentationFormat>
  <Paragraphs>302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Motiv Office</vt:lpstr>
      <vt:lpstr>Understanding Project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Pavel Adámek</cp:lastModifiedBy>
  <cp:revision>37</cp:revision>
  <dcterms:created xsi:type="dcterms:W3CDTF">2016-11-25T20:36:16Z</dcterms:created>
  <dcterms:modified xsi:type="dcterms:W3CDTF">2019-11-30T21:42:38Z</dcterms:modified>
</cp:coreProperties>
</file>