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7" r:id="rId4"/>
    <p:sldId id="258" r:id="rId5"/>
    <p:sldId id="324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49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b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962526" y="4101075"/>
            <a:ext cx="6573634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the Roadmap to Value, from vision to execution</a:t>
            </a: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working functionality and showcase it in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iterations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7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Product Vision and Product Roadmap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224241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roadmap contains high level features and some tentative release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timelines. The requirements on your product roadmap are the first version of your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backlog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backlog is the list of all requirements associated with the project.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owner is responsible for creating and maintaining the product backlog by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and prioritizing requirements.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scrum team uses the prioritized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backlog throughout the project to plan its work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a streamlined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minimum, when creating your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backlog, be sure to do the following: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 description of each requirement.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the requirements based on priority.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the effort estimate.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Releases and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Sprints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fter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create a product roadmap for your agile project,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time to start elaborating on your product details.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breaking down requirements into smaller pieces is called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decomposition.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start agile projects with very large requirements.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project progresses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get closer to developing those requirements, you will break them down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smaller parts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small enough to begin developing.</a:t>
            </a:r>
          </a:p>
        </p:txBody>
      </p:sp>
    </p:spTree>
    <p:extLst>
      <p:ext uri="{BB962C8B-B14F-4D97-AF65-F5344CB8AC3E}">
        <p14:creationId xmlns:p14="http://schemas.microsoft.com/office/powerpoint/2010/main" val="264000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 Releases and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Sprints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224241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 and stakeholders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requirements for the product owner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 for placement on your product backlog. Your customers may or may not be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people who will use your product.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Knowing who your end users are and how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will interact with your product drive how you define and implement each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on your product roadmap.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like to define users using personas, or a written description about a type of user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represented by a fictitious person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who your users are, so you can develop features they’ll actually use.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sure to continuously add and prioritize new user stories to your product backlog.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your product backlog up-to-date will help you have the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highestpriority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stories when it is time to plan your sprint.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1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 Releases and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Sprints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224241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decompose requirements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you’ll want to think about how to break down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into individual actions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refine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times throughout an agile project. For example: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create the product roadmap, you create features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(capabilities your customers will have after you develop the features), as well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themes (logical groups of features). Although features are intentionally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large, we require features at the product roadmap level to be no larger than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story points on the Fibonacci scale.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plan releases, you break down the features into more concise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userstories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User stories at the release plan level can be either epics, very large user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 with multiple actions, or individual user stories, which contain a single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action. For our clients, user stories at the release plan level should be no larger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34 story points. You find out more about releases later in this chapter.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plan sprints, you can break down user stories even further. You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identify individual tasks associated with each user story in the sprint. For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clients, user stories at the sprint level should be no larger than eight story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points. Tasks will be estimated in hours and should be no larger than what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accomplished in a day.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5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 Releases and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Sprints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224241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release is a group of usable product features that you deploy to the market.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does not need to include all the functionality outlined in the product roadmap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should include at least the minimal marketable features, the smallest group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product features that you can effectively deploy and promote in the marketplace.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early releases will exclude many of the medium- and low-priority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you identified during the product roadmap stage.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planning a release, you establish the next set of minimal marketable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identify an imminent product launch date around which the team can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mobilize.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when creating the vision statement and the product roadmap,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owner is responsible for creating the release goal and establishing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date. However, the development team’s estimates, with the scrum master’s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facilitation, contribute to the process.</a:t>
            </a:r>
          </a:p>
        </p:txBody>
      </p:sp>
    </p:spTree>
    <p:extLst>
      <p:ext uri="{BB962C8B-B14F-4D97-AF65-F5344CB8AC3E}">
        <p14:creationId xmlns:p14="http://schemas.microsoft.com/office/powerpoint/2010/main" val="406550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 Releases and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Sprints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224241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planning involves completing two key activities: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Revising the product backlog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backlog is a comprehensive list of all the user stories you currently know for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project, whether or not they belong in the current release. Keep in mind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your list of user stories will probably change throughout the project.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the release plan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This activity consists of the release goal, release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date, and prioritization of product backlog items that support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goal. The release plan provides a midrange goal that the team can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create a new, separate backlog during release planning. The task is unnecessary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reduces the product owner’s flexibility. Prioritizing the existing product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backlog based on the release goal is sufficient and enables the product owner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the latest information when he or she commits to the scope during sprint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backlog and release plan are some of the most important communication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 between the product owner and the development team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1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 Releases and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Sprints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224241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agile projects, a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consistent iteration of time in which the development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creates a specific group of product capabilities from start to finish.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each sprint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functionality that the development team has created should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working, ready to demonstrate, and potentially shippable to the customer.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Sprints generally last one to four weeks. Four weeks is the longest amount of time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sprint should last; longer iterations make changes riskier, defeating the purpose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being agile. We rarely see sprints lasting longer than two weeks, and more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see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sprints lasting a week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One-week sprints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 natural cycle with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Monday-to-Friday business week that structurally prevents weekend work. Some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teams work in one-day sprints where priorities change on a daily basis.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and customer needs are changing more and more quickly, and the amount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time you can afford between opportunities to gather customer feedback only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 shorter. Our rule of thumb is that your sprint shouldn’t be longer than your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can consistently go without changes in priority regarding what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team should be working on in the sprint.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0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 Releases and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Sprints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70390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sprint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following: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planning at the beginning of the sprint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scrum meetings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time — the bulk of the sprint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sprint review and a sprint retrospective at the end of the sprint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backlog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list of user stories associated with the current sprint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tasks. When planning your sprint, you do the following: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goals for your sprint.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user stories that support those goals.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user stories into specific development tasks.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sprint backlog. The sprint backlog consists of the following:</a:t>
            </a: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list of user stories within the sprint in order of priority.</a:t>
            </a: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effort estimate for each user story.</a:t>
            </a: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tasks necessary to develop each user story.</a:t>
            </a: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effort, in hours, to complete each task.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99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throughout the Day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work that you will do every day as part of a scrum team: planning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coordinating your day, tracking progress, creating and verifying usable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functionality, and identifying and dealing with impediments to your work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agile projects, you make plans throughout the entire project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on a daily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development teams start each workday with a daily scrum meeting to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completed items, to identify impediments, or roadblocks, requiring scrum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involvement, and to synchronize and plan what each team member will do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day to achieve the sprint goal.</a:t>
            </a:r>
          </a:p>
        </p:txBody>
      </p:sp>
    </p:spTree>
    <p:extLst>
      <p:ext uri="{BB962C8B-B14F-4D97-AF65-F5344CB8AC3E}">
        <p14:creationId xmlns:p14="http://schemas.microsoft.com/office/powerpoint/2010/main" val="302417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Working throughout the Day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188759"/>
            <a:ext cx="6438038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daily scrum is Stage 5 on the Roadmap to Value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daily scrum meeting, each development team member makes the following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statements, which enable team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coordination: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Yesterday, I completed (state items completed).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I’m going to take on (state task).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impediments are (state impediments, if any).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also have the scrum master address these three statements regarding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team’s impediments: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Yesterday, I resolved to (state impediments completed).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I’m going to work on removing (state impediment).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impediments I’m going to escalate are (state impediments you need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with, if any).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0473732-3C60-42EA-89EE-99FA9FDC3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78" t="26667" r="23817" b="28421"/>
          <a:stretch/>
        </p:blipFill>
        <p:spPr>
          <a:xfrm>
            <a:off x="6652812" y="2643392"/>
            <a:ext cx="5287667" cy="252972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B25177E-AF1B-4FCC-89CE-5229C903D1F2}"/>
              </a:ext>
            </a:extLst>
          </p:cNvPr>
          <p:cNvSpPr/>
          <p:nvPr/>
        </p:nvSpPr>
        <p:spPr>
          <a:xfrm>
            <a:off x="6801854" y="5336930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213571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7"/>
            <a:ext cx="8668253" cy="47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Product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Vision and Product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Roadmap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Releases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and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Sprints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throughout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the Day</a:t>
            </a:r>
          </a:p>
          <a:p>
            <a:pPr marL="342900" indent="-342900">
              <a:spcBef>
                <a:spcPct val="20000"/>
              </a:spcBef>
            </a:pP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Showcasing Work,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Inspecting, and Adapting</a:t>
            </a:r>
            <a:endParaRPr lang="cs-CZ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>
              <a:spcBef>
                <a:spcPct val="20000"/>
              </a:spcBef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Working throughout the Day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also need to track the progress of your sprint daily. This section discusses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to keep track of the tasks in your sprint.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tools for tracking progress are the sprint backlog and a task board. Both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backlog and the task board enable the scrum team to show the sprint’s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to anyone at any given time.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Agile Manifesto values individuals and interactions over processes and tools.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your tools support, rather than hinder, your scrum team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sprint planning, you concentrate on adding user stories and tasks to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backlog. During the sprint itself, you update the sprint backlog daily, tracking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the development team’s tasks for each working day.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sprint backlog available to the entire project team every day. That way,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 who needs to know the sprint status can find it instantly.</a:t>
            </a:r>
          </a:p>
        </p:txBody>
      </p:sp>
    </p:spTree>
    <p:extLst>
      <p:ext uri="{BB962C8B-B14F-4D97-AF65-F5344CB8AC3E}">
        <p14:creationId xmlns:p14="http://schemas.microsoft.com/office/powerpoint/2010/main" val="3308982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Working throughout the Day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164853"/>
            <a:ext cx="6149280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burndown chart, which shows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that the development team is making. You can see that the development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members have completed tasks close to the even burn rate of their available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hours, and the product owner has accepted several user stories as complete.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include burndown charts on your sprint backlog and on your product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backlog.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burndown chart is a powerful tool for visualizing progress and the work remaining.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chart shows the following: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outstanding work (in hours) on the first vertical axis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 in days along the horizontal axis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E33F7A-5555-4365-9A5C-687A986BE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5" t="23158" r="29869" b="23509"/>
          <a:stretch/>
        </p:blipFill>
        <p:spPr>
          <a:xfrm>
            <a:off x="6309700" y="2035547"/>
            <a:ext cx="5646821" cy="36576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B06EE42-31E2-4C71-ADC2-ABCE96DB1599}"/>
              </a:ext>
            </a:extLst>
          </p:cNvPr>
          <p:cNvSpPr/>
          <p:nvPr/>
        </p:nvSpPr>
        <p:spPr>
          <a:xfrm>
            <a:off x="6898107" y="5693147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304322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Working throughout the Day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sprint backlog is a great way to track and show project progress, it’s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probably in an electronic format, so it might not be immediately accessible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 who wants to see it.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scrum development teams use a task board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with their sprint backlog.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task board provides a quick, easy view of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 in the sprint that the development team is working on and has completed.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like task boards because you can’t deny the status they show.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the 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roadmap, the task board can be made up of sticky notes on a whiteboard.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1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Working throughout the Day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task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will have at least the following four columns, from left to right: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user stories and tasks that remain to be accomplished are in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left column.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Progress: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stories and tasks that the development team is currently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on are in the In Progress column. Only one user story should be 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column. Having more user stories in progress is an alert that development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members are not working cross-functionally and, instead, are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hoarding desired tasks. You risk having multiple user stories partially done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more user stories completely done by the end of the sprint.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development team completes a user story, it moves it to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 column. User stories in the Accept column are ready for the 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 to review and either provide feedback or accept.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product owner has reviewed a user story and verifies that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user story is complete, the product owner can move that user story to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column.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Working throughout the Day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437003" y="1683685"/>
            <a:ext cx="4865912" cy="480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typical task board. As you can see, the task board is a strong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representation of the work in progress.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task board shows four user stories, each separated by a horizontal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called swim lanes.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user story is done.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tasks are completed, and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owner has accepted the work done.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second user story, the development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is completed but is waiting for acceptance by the product owner.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user story is in progress, and the fourth user story has not yet been started.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glance, the status of each user story is clear not only to the scrum team, making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tactical coordination faster and easier, but also to interested stakeholders.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44861F-E0EF-4B5B-94F4-7361E86D4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5" t="13283" r="19737" b="6552"/>
          <a:stretch/>
        </p:blipFill>
        <p:spPr>
          <a:xfrm>
            <a:off x="251520" y="1063723"/>
            <a:ext cx="5844480" cy="503244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B0540EE-CFE9-400E-AEFE-0C1AC9CCA94D}"/>
              </a:ext>
            </a:extLst>
          </p:cNvPr>
          <p:cNvSpPr/>
          <p:nvPr/>
        </p:nvSpPr>
        <p:spPr>
          <a:xfrm>
            <a:off x="251520" y="6300941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392186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Working throughout the Day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your work in progress! Only select one task at a time. Leave other tasks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in the To Do column.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Ideally, a development team will work on only one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story at a time and swarm on the tasks of that user story to complete it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task board is tactile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physically move a user story card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its completion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can engage the development team more than an electronic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 ever could.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task board encourages thought and action just by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in the scrum team’s work area, where everyone can see the board.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each day, the development team reports on task progress by updating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backlog with which tasks were completed and how much work, in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hours, remains to be done on new tasks started.</a:t>
            </a:r>
          </a:p>
        </p:txBody>
      </p:sp>
    </p:spTree>
    <p:extLst>
      <p:ext uri="{BB962C8B-B14F-4D97-AF65-F5344CB8AC3E}">
        <p14:creationId xmlns:p14="http://schemas.microsoft.com/office/powerpoint/2010/main" val="99347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Showcasing Work, Inspecting, and Adapting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the end of each sprint, the scrum team gets a chance to put the results of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hard work on display in the sprint review. 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review is where the product owner and the development team demonstrate the sprint’s completed, potentially shippable functionality to the stakeholders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sprint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retrospective, the scrum team (the product owner, development team, and scrum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master) review how the sprint went and determine whether they need any adjustments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next sprint.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Underpinning both of these events is the agile concept of inspect and adapt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5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Showcasing Work, Inspecting, and Adapting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164853"/>
            <a:ext cx="10047512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review is a meeting to review and demonstrate the functionality created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user stories that the development team completed during the sprint,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product owner to collect feedback and update the product backlog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accordingly.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review is open to anyone interested in reviewing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sprint’s accomplishments.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all stakeholders get a chance to see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progress and accuracy, and provide feedback.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review is stage 6 in the Roadmap to Value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758D889-E88E-4BA7-97D5-10949211D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6" t="43275" r="26579" b="30058"/>
          <a:stretch/>
        </p:blipFill>
        <p:spPr>
          <a:xfrm>
            <a:off x="6157871" y="4475747"/>
            <a:ext cx="5782608" cy="174858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EF6D519-C12F-4985-8182-548E6F86EB01}"/>
              </a:ext>
            </a:extLst>
          </p:cNvPr>
          <p:cNvSpPr/>
          <p:nvPr/>
        </p:nvSpPr>
        <p:spPr>
          <a:xfrm>
            <a:off x="6157871" y="6300941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2956587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Showcasing Work, Inspecting, and Adapting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164853"/>
            <a:ext cx="10047512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for the sprint review meeting should not take more than a few minutes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most. Even though the sprint review might sound formal, the essence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showcasing for agile teams is informality.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meeting needs to be prepared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organized, but it doesn’t require a lot of flashy materials. Instead, the sprint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focuses on demonstrating what the development team has done.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preparation for the sprint review meeting involves the product owner and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team, facilitated by the scrum master as needed. The product owner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to know which user stories the development team completed during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sprint. The development team needs to be ready to demonstrate completed, shippable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needed to prepare for a sprint review should not be more than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minutes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just enough time to make sure everyone knows who is doing what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so the demonstration goes smoothly.</a:t>
            </a:r>
          </a:p>
        </p:txBody>
      </p:sp>
    </p:spTree>
    <p:extLst>
      <p:ext uri="{BB962C8B-B14F-4D97-AF65-F5344CB8AC3E}">
        <p14:creationId xmlns:p14="http://schemas.microsoft.com/office/powerpoint/2010/main" val="4187466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Showcasing Work, Inspecting, and Adapting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164853"/>
            <a:ext cx="10047512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development team to demonstrate the code in the sprint review, it must be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according to the definition of done. This means that the code is fully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Documented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user stories are moved to a status of done throughout the sprint, the product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 and development team should check that the functionality meets these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standards. This continuous validation throughout the sprint reduces end-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ofsprint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 and helps the scrum team spend as little time as possible preparing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sprint review.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review meetings have two activities: demonstrate and showcase the scrum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team’s finished work, and allow stakeholders to provide feedback on that work.</a:t>
            </a:r>
          </a:p>
        </p:txBody>
      </p:sp>
    </p:spTree>
    <p:extLst>
      <p:ext uri="{BB962C8B-B14F-4D97-AF65-F5344CB8AC3E}">
        <p14:creationId xmlns:p14="http://schemas.microsoft.com/office/powerpoint/2010/main" val="222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1419726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projects, in contrast, involve planning upfront and throughout the entire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project. By planning at the last responsible moment, right before an activity starts,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know the most about that activity.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planning, called just-in-time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or a situationally informed strategy, is a key to agile project success.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plan as much as, if not more than, traditional project teams. However,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planning is more evenly distributed throughout the project and is done by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entire team that will be working on the 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focus on just-in-time planning allows you to accommodate real situations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be well informed as you plan specific tasks.</a:t>
            </a:r>
          </a:p>
        </p:txBody>
      </p:sp>
    </p:spTree>
    <p:extLst>
      <p:ext uri="{BB962C8B-B14F-4D97-AF65-F5344CB8AC3E}">
        <p14:creationId xmlns:p14="http://schemas.microsoft.com/office/powerpoint/2010/main" val="3548952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Showcasing Work, Inspecting, and Adapting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164853"/>
            <a:ext cx="10833574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day, development team members work together in a collaborative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that encourages feedback through peer reviews and informal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each sprint, as soon as the development team completes each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requirement, the product owner provides feedback by reviewing the working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 for acceptance. The development team then immediately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incorporates that feedback, if any, to satisfy the user story’s acceptance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each sprint, project stakeholders provide feedback about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functionality in the sprint review meeting.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each release, customers who use the product provide feedback about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working functionality.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AC7FF56-017E-4214-81A0-891D3FDFA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9" t="33217" r="15263" b="30292"/>
          <a:stretch/>
        </p:blipFill>
        <p:spPr>
          <a:xfrm>
            <a:off x="130043" y="4159946"/>
            <a:ext cx="7395411" cy="250256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4D42EFA-BFAA-404C-AC43-5E7F0715EA8B}"/>
              </a:ext>
            </a:extLst>
          </p:cNvPr>
          <p:cNvSpPr/>
          <p:nvPr/>
        </p:nvSpPr>
        <p:spPr>
          <a:xfrm>
            <a:off x="251520" y="6554792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2525779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Showcasing Work, Inspecting, and Adapting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164853"/>
            <a:ext cx="10047512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retrospective is a meeting in which the product owner, development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team, and scrum master discuss how the sprint went and what they can do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the next sprint. The scrum team should conduct this meeting in a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selfdirected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managers or supervisors attend sprint retrospectives, scrum team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will avoid being open with each other, which limits the effectiveness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team inspecting and adapting in a self-organizing way.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scrum team likes, members can invite other stakeholders to attend as well.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scrum team regularly interacts with outside stakeholders, those stakeholders’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insights can be valuable.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retrospective is stage 7 in the Roadmap to Value.</a:t>
            </a:r>
          </a:p>
        </p:txBody>
      </p:sp>
    </p:spTree>
    <p:extLst>
      <p:ext uri="{BB962C8B-B14F-4D97-AF65-F5344CB8AC3E}">
        <p14:creationId xmlns:p14="http://schemas.microsoft.com/office/powerpoint/2010/main" val="3875646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15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Showcasing Work, Inspecting, and Adapting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164853"/>
            <a:ext cx="10047512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retrospective is one of the best opportunities you have to put the ideas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inspect and adapt into action.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came up with challenges and solutions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retrospective. Don’t leave those solutions behind after the meeting;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improvements part of your work every day.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record your recommendations for improvement informally. Some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teams post the actions identified during the retrospective meeting in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area to ensure visibility and action on the items listed.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teams also add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items to the product backlog to ensure that they implement them during 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 sprint.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become more agile, scrum teams focus on small changes with big value.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like teams to take at least one improvement into each sprint, a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scrumming the scrum.</a:t>
            </a:r>
          </a:p>
        </p:txBody>
      </p:sp>
    </p:spTree>
    <p:extLst>
      <p:ext uri="{BB962C8B-B14F-4D97-AF65-F5344CB8AC3E}">
        <p14:creationId xmlns:p14="http://schemas.microsoft.com/office/powerpoint/2010/main" val="2939376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14599"/>
            <a:ext cx="10288143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projects involve planning upfront and throughout the entire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project. By planning at the last responsible moment, right before an activity starts,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know the most about that activity. This type of planning, called just-in-time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or a situationally informed strategy, is a key to agile project success. 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plan as much as, if not more than, traditional project teams. However,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planning is more evenly distributed throughout the project and is done by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entire team that will be working on the project.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stage in the Roadmap to Value is repeatable, and each stage contains planning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activities. Agile planning, like agile development, is iterative.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Day-to-day work on an agile project involves more than just planning and tracking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progress. In the next section, you see what most of your day’s work will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include, whether you’re a member of the development team, a product owner, or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scrum master.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Product Vision and Product Roadmap</a:t>
            </a: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300445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plan not only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project but also every release, every sprint, and every day. 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fundamental to agile project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success.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283369"/>
            <a:ext cx="4806091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happens at a number of points in an agile project.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great way to look at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planning activities in agile projects is with the Roadmap to Value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stage in the Roadmap to Value is repeatable, and each stage contains planning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activities. Agile planning, like agile development, is iterative.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Roadmap to Value has seven stages: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stage 1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product owner identifies the product vision. The product vision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your project’s destination or end goal. The product vision includes the outer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of what your product will be, how the product is different from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competition, how the product will support your company or organization’s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strategy, who will use the product, and why people will use the product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stage 2,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owner creates a product roadmap. The product roadmap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high-level view of the product requirements, with a general time frame for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will develop those requirements. It also gives context to the vision by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showing the tangible features that will be produced during the project.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product requirements and then prioritizing and roughly estimating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effort for those requirements allow you to establish requirement themes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identify requirement gaps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stage 3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product owner creates a release plan. The release plan identifies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high-level timetable for the release of working functionality to the customer.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release serves as a mid-term boundary against which the scrum team can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mobilize. An agile project will have many releases, with the highest-priority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appearing first. You create a release plan at the beginning of each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release, which is usually at least quarterly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2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Roadmap to Value has seven stages: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stage 4,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owner, the development team, and the scrum master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plan iterations, also called sprints, and start creating the product functionality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those sprints. Sprint planning sessions take place at the start of each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sprint. During sprint planning, the scrum team determines a sprint goal, which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establishes the immediate boundary of work that the team forecasts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during the sprint, with requirements that support the goal and can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completed in the sprint.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stage 5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development team has daily scrum meetings during each sprint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coordinate the day’s priorities. In the daily scrum meeting, you discuss what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completed yesterday, what you will work on today, and any roadblocks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have, so that you can address issues immediately.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stage 6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scrum team holds a sprint review at the end of every sprint. In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review, you demonstrate the working functionality to the product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7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scrum team holds a sprint retrospective. The sprint retrospective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meeting where the scrum team discusses the completed sprint with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 to their processes and environment, and makes plans for </a:t>
            </a:r>
            <a:r>
              <a:rPr lang="en-GB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in the next sprint.</a:t>
            </a:r>
          </a:p>
        </p:txBody>
      </p:sp>
    </p:spTree>
    <p:extLst>
      <p:ext uri="{BB962C8B-B14F-4D97-AF65-F5344CB8AC3E}">
        <p14:creationId xmlns:p14="http://schemas.microsoft.com/office/powerpoint/2010/main" val="411928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Agile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Planning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967791B-8EDA-4E44-9775-0A8C747E1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2" t="12111" r="15000" b="4795"/>
          <a:stretch/>
        </p:blipFill>
        <p:spPr>
          <a:xfrm>
            <a:off x="-1" y="0"/>
            <a:ext cx="8758107" cy="67486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BE89541-C6D8-401D-8A61-816682B56A21}"/>
              </a:ext>
            </a:extLst>
          </p:cNvPr>
          <p:cNvSpPr/>
          <p:nvPr/>
        </p:nvSpPr>
        <p:spPr>
          <a:xfrm>
            <a:off x="1923513" y="6662514"/>
            <a:ext cx="3376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ED9D66B-6EF0-40C5-9CEA-6834340AFE86}"/>
              </a:ext>
            </a:extLst>
          </p:cNvPr>
          <p:cNvSpPr txBox="1">
            <a:spLocks/>
          </p:cNvSpPr>
          <p:nvPr/>
        </p:nvSpPr>
        <p:spPr>
          <a:xfrm>
            <a:off x="8921979" y="2923756"/>
            <a:ext cx="269301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7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7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Product Vision and Product Roadmap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224241"/>
            <a:ext cx="10047876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stage in an agile project is defining your product vision. The product vision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 is an elevator pitch, or a quick summary, to communicate how your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supports the company’s or organization’s strategies. The vision statement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articulate the end state for the product.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might be a commercial product for release to the marketplace or 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solution that will support your organization’s day-to-day functions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creating a product vision statement, follow these four steps: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 product objective.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draft vision statement.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the vision statement with product and project stakeholders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revise it based on feedback.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Finalize the vision statement.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47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Defining the Product Vision and Product Roadmap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19" y="1224241"/>
            <a:ext cx="10576901" cy="543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 roadmap, stage 2 in the Roadmap to Value, is an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view of the product’s requirements and a valuable tool for planning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 the journey of product development.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product roadmap to categorize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requirements, prioritize them, identify gaps and dependencies, and determine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timetable for releasing to the customer.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he or she does with the product vision statement, the product owner creates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roadmap, with help from the development team and stakeholders.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team participates to a greater degree than it did during the creation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vision statement.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create your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roadmap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do the following: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stakeholders.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product requirements and add them to the roadmap.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 the product requirements based on values, risks, and dependencies.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development effort at a high level and prioritize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product’s requirements.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high-level time frames for releasing groups of functionality to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customer.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275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4623</Words>
  <Application>Microsoft Office PowerPoint</Application>
  <PresentationFormat>Širokoúhlá obrazovka</PresentationFormat>
  <Paragraphs>290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Agile Planning and Execution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153</cp:revision>
  <dcterms:created xsi:type="dcterms:W3CDTF">2016-11-25T20:36:16Z</dcterms:created>
  <dcterms:modified xsi:type="dcterms:W3CDTF">2019-11-30T21:56:46Z</dcterms:modified>
</cp:coreProperties>
</file>