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97" r:id="rId4"/>
    <p:sldId id="330" r:id="rId5"/>
    <p:sldId id="298" r:id="rId6"/>
    <p:sldId id="314" r:id="rId7"/>
    <p:sldId id="299" r:id="rId8"/>
    <p:sldId id="324" r:id="rId9"/>
    <p:sldId id="300" r:id="rId10"/>
    <p:sldId id="325" r:id="rId11"/>
    <p:sldId id="295" r:id="rId12"/>
    <p:sldId id="326" r:id="rId13"/>
    <p:sldId id="331" r:id="rId14"/>
    <p:sldId id="286" r:id="rId15"/>
    <p:sldId id="293" r:id="rId16"/>
    <p:sldId id="334" r:id="rId17"/>
    <p:sldId id="335" r:id="rId18"/>
    <p:sldId id="333" r:id="rId19"/>
    <p:sldId id="301" r:id="rId20"/>
    <p:sldId id="337" r:id="rId21"/>
    <p:sldId id="292" r:id="rId22"/>
    <p:sldId id="338" r:id="rId23"/>
    <p:sldId id="339" r:id="rId24"/>
    <p:sldId id="349" r:id="rId25"/>
    <p:sldId id="340" r:id="rId26"/>
    <p:sldId id="341" r:id="rId27"/>
    <p:sldId id="343" r:id="rId28"/>
    <p:sldId id="344" r:id="rId29"/>
    <p:sldId id="345" r:id="rId30"/>
    <p:sldId id="346" r:id="rId31"/>
    <p:sldId id="347" r:id="rId32"/>
    <p:sldId id="348" r:id="rId33"/>
    <p:sldId id="287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80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AA74E-D114-4253-B4C9-1E9122437BA6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CB65D8D4-387E-41E5-BE4A-F5307E61813B}">
      <dgm:prSet phldrT="[Text]"/>
      <dgm:spPr/>
      <dgm:t>
        <a:bodyPr/>
        <a:lstStyle/>
        <a:p>
          <a:r>
            <a:rPr lang="cs-CZ"/>
            <a:t>Výkonný ředitel</a:t>
          </a:r>
        </a:p>
      </dgm:t>
    </dgm:pt>
    <dgm:pt modelId="{E10BACE8-1FA1-4D5D-9D70-95A36DABECE7}" type="parTrans" cxnId="{760CBB24-9338-4F44-89F3-71D26244533D}">
      <dgm:prSet/>
      <dgm:spPr/>
      <dgm:t>
        <a:bodyPr/>
        <a:lstStyle/>
        <a:p>
          <a:endParaRPr lang="cs-CZ"/>
        </a:p>
      </dgm:t>
    </dgm:pt>
    <dgm:pt modelId="{94FA6FB1-3ED7-48AE-AE32-7B40710CF10D}" type="sibTrans" cxnId="{760CBB24-9338-4F44-89F3-71D26244533D}">
      <dgm:prSet/>
      <dgm:spPr/>
      <dgm:t>
        <a:bodyPr/>
        <a:lstStyle/>
        <a:p>
          <a:endParaRPr lang="cs-CZ"/>
        </a:p>
      </dgm:t>
    </dgm:pt>
    <dgm:pt modelId="{32F9F5EF-EDFA-48FD-AA6B-E742933D3098}">
      <dgm:prSet phldrT="[Text]"/>
      <dgm:spPr/>
      <dgm:t>
        <a:bodyPr/>
        <a:lstStyle/>
        <a:p>
          <a:r>
            <a:rPr lang="cs-CZ"/>
            <a:t>Manažer prodeje</a:t>
          </a:r>
        </a:p>
      </dgm:t>
    </dgm:pt>
    <dgm:pt modelId="{DD7C3ED3-987F-4C6D-8FAA-57D22B09FB19}" type="parTrans" cxnId="{2B433091-EF18-456F-8B20-FA441D7B3382}">
      <dgm:prSet/>
      <dgm:spPr/>
      <dgm:t>
        <a:bodyPr/>
        <a:lstStyle/>
        <a:p>
          <a:endParaRPr lang="cs-CZ"/>
        </a:p>
      </dgm:t>
    </dgm:pt>
    <dgm:pt modelId="{FB696E4B-50D1-4BCF-AD1F-BF163980381D}" type="sibTrans" cxnId="{2B433091-EF18-456F-8B20-FA441D7B3382}">
      <dgm:prSet/>
      <dgm:spPr/>
      <dgm:t>
        <a:bodyPr/>
        <a:lstStyle/>
        <a:p>
          <a:endParaRPr lang="cs-CZ"/>
        </a:p>
      </dgm:t>
    </dgm:pt>
    <dgm:pt modelId="{DAC9CDB0-C55B-4203-8F15-66A8F653A0A6}">
      <dgm:prSet phldrT="[Text]"/>
      <dgm:spPr/>
      <dgm:t>
        <a:bodyPr/>
        <a:lstStyle/>
        <a:p>
          <a:r>
            <a:rPr lang="cs-CZ"/>
            <a:t>Právní útvar</a:t>
          </a:r>
        </a:p>
      </dgm:t>
    </dgm:pt>
    <dgm:pt modelId="{E42AE041-48AA-469F-860C-E4ACC203D33D}" type="parTrans" cxnId="{30606026-068F-43B4-9D35-6A61271AD550}">
      <dgm:prSet/>
      <dgm:spPr/>
      <dgm:t>
        <a:bodyPr/>
        <a:lstStyle/>
        <a:p>
          <a:endParaRPr lang="cs-CZ"/>
        </a:p>
      </dgm:t>
    </dgm:pt>
    <dgm:pt modelId="{CAA995F5-C29A-475E-9538-3FD57704D955}" type="sibTrans" cxnId="{30606026-068F-43B4-9D35-6A61271AD550}">
      <dgm:prSet/>
      <dgm:spPr/>
      <dgm:t>
        <a:bodyPr/>
        <a:lstStyle/>
        <a:p>
          <a:endParaRPr lang="cs-CZ"/>
        </a:p>
      </dgm:t>
    </dgm:pt>
    <dgm:pt modelId="{927437ED-3FD3-4864-B3CC-91A2EADD69B4}">
      <dgm:prSet phldrT="[Text]"/>
      <dgm:spPr/>
      <dgm:t>
        <a:bodyPr/>
        <a:lstStyle/>
        <a:p>
          <a:r>
            <a:rPr lang="cs-CZ"/>
            <a:t>Výroba</a:t>
          </a:r>
        </a:p>
      </dgm:t>
    </dgm:pt>
    <dgm:pt modelId="{0BF01AB3-C51F-4CCE-9223-F9592B7C4889}" type="parTrans" cxnId="{56DA9911-2292-47D3-A10C-CE055376F31C}">
      <dgm:prSet/>
      <dgm:spPr/>
      <dgm:t>
        <a:bodyPr/>
        <a:lstStyle/>
        <a:p>
          <a:endParaRPr lang="cs-CZ"/>
        </a:p>
      </dgm:t>
    </dgm:pt>
    <dgm:pt modelId="{5026E522-A60F-498B-9991-6CB98E76EFD6}" type="sibTrans" cxnId="{56DA9911-2292-47D3-A10C-CE055376F31C}">
      <dgm:prSet/>
      <dgm:spPr/>
      <dgm:t>
        <a:bodyPr/>
        <a:lstStyle/>
        <a:p>
          <a:endParaRPr lang="cs-CZ"/>
        </a:p>
      </dgm:t>
    </dgm:pt>
    <dgm:pt modelId="{87B6E7FA-FBA0-47CF-AFAE-4F412F65309A}">
      <dgm:prSet phldrT="[Text]"/>
      <dgm:spPr/>
      <dgm:t>
        <a:bodyPr/>
        <a:lstStyle/>
        <a:p>
          <a:r>
            <a:rPr lang="cs-CZ"/>
            <a:t>Finanční útvar</a:t>
          </a:r>
        </a:p>
      </dgm:t>
    </dgm:pt>
    <dgm:pt modelId="{A8E8F603-2295-49B6-885C-68DDCA3200A3}" type="parTrans" cxnId="{DE97F15F-7894-4489-873B-025F6EA46AA4}">
      <dgm:prSet/>
      <dgm:spPr/>
      <dgm:t>
        <a:bodyPr/>
        <a:lstStyle/>
        <a:p>
          <a:endParaRPr lang="cs-CZ"/>
        </a:p>
      </dgm:t>
    </dgm:pt>
    <dgm:pt modelId="{F0DD3080-A066-4369-834D-401523A7E94F}" type="sibTrans" cxnId="{DE97F15F-7894-4489-873B-025F6EA46AA4}">
      <dgm:prSet/>
      <dgm:spPr/>
      <dgm:t>
        <a:bodyPr/>
        <a:lstStyle/>
        <a:p>
          <a:endParaRPr lang="cs-CZ"/>
        </a:p>
      </dgm:t>
    </dgm:pt>
    <dgm:pt modelId="{4801E6B3-FB28-409B-A703-3BECFDF097AA}">
      <dgm:prSet phldrT="[Text]"/>
      <dgm:spPr/>
      <dgm:t>
        <a:bodyPr/>
        <a:lstStyle/>
        <a:p>
          <a:r>
            <a:rPr lang="cs-CZ"/>
            <a:t>Technický útvar</a:t>
          </a:r>
        </a:p>
      </dgm:t>
    </dgm:pt>
    <dgm:pt modelId="{BDE36F7E-A63C-4829-AF0E-6AF7FCB36EEE}" type="parTrans" cxnId="{EEBDCDA4-9450-48C4-BB9B-3BF5FE4AEF7E}">
      <dgm:prSet/>
      <dgm:spPr/>
      <dgm:t>
        <a:bodyPr/>
        <a:lstStyle/>
        <a:p>
          <a:endParaRPr lang="cs-CZ"/>
        </a:p>
      </dgm:t>
    </dgm:pt>
    <dgm:pt modelId="{C2D3E561-9A74-4FC1-998E-AC9F7EA079D5}" type="sibTrans" cxnId="{EEBDCDA4-9450-48C4-BB9B-3BF5FE4AEF7E}">
      <dgm:prSet/>
      <dgm:spPr/>
      <dgm:t>
        <a:bodyPr/>
        <a:lstStyle/>
        <a:p>
          <a:endParaRPr lang="cs-CZ"/>
        </a:p>
      </dgm:t>
    </dgm:pt>
    <dgm:pt modelId="{21313A4B-0BBE-4C0F-81E6-935294146350}">
      <dgm:prSet phldrT="[Text]"/>
      <dgm:spPr/>
      <dgm:t>
        <a:bodyPr/>
        <a:lstStyle/>
        <a:p>
          <a:r>
            <a:rPr lang="cs-CZ"/>
            <a:t>Personální útvar</a:t>
          </a:r>
        </a:p>
      </dgm:t>
    </dgm:pt>
    <dgm:pt modelId="{6325E6E5-5B8E-4C7E-8020-4169D84560FF}" type="parTrans" cxnId="{1959CB85-FFC5-482F-9721-8E2D587DCE6B}">
      <dgm:prSet/>
      <dgm:spPr/>
      <dgm:t>
        <a:bodyPr/>
        <a:lstStyle/>
        <a:p>
          <a:endParaRPr lang="cs-CZ"/>
        </a:p>
      </dgm:t>
    </dgm:pt>
    <dgm:pt modelId="{30E32B2F-E568-499B-B490-62047518C3DC}" type="sibTrans" cxnId="{1959CB85-FFC5-482F-9721-8E2D587DCE6B}">
      <dgm:prSet/>
      <dgm:spPr/>
      <dgm:t>
        <a:bodyPr/>
        <a:lstStyle/>
        <a:p>
          <a:endParaRPr lang="cs-CZ"/>
        </a:p>
      </dgm:t>
    </dgm:pt>
    <dgm:pt modelId="{2814749B-B8D4-4922-BEC3-40976622A850}">
      <dgm:prSet phldrT="[Text]"/>
      <dgm:spPr/>
      <dgm:t>
        <a:bodyPr/>
        <a:lstStyle/>
        <a:p>
          <a:r>
            <a:rPr lang="cs-CZ"/>
            <a:t>Vedoucí závodu</a:t>
          </a:r>
        </a:p>
      </dgm:t>
    </dgm:pt>
    <dgm:pt modelId="{D2690D53-AF22-4939-8E58-725B047FDDCC}" type="parTrans" cxnId="{136A2C42-96D0-466F-B378-1E8EE700A709}">
      <dgm:prSet/>
      <dgm:spPr/>
      <dgm:t>
        <a:bodyPr/>
        <a:lstStyle/>
        <a:p>
          <a:endParaRPr lang="cs-CZ"/>
        </a:p>
      </dgm:t>
    </dgm:pt>
    <dgm:pt modelId="{0F4D10FB-EBC4-448F-B036-4AD7FA8CC108}" type="sibTrans" cxnId="{136A2C42-96D0-466F-B378-1E8EE700A709}">
      <dgm:prSet/>
      <dgm:spPr/>
      <dgm:t>
        <a:bodyPr/>
        <a:lstStyle/>
        <a:p>
          <a:endParaRPr lang="cs-CZ"/>
        </a:p>
      </dgm:t>
    </dgm:pt>
    <dgm:pt modelId="{350C3B78-35C7-4F75-9F84-C12F46572757}">
      <dgm:prSet phldrT="[Text]"/>
      <dgm:spPr/>
      <dgm:t>
        <a:bodyPr/>
        <a:lstStyle/>
        <a:p>
          <a:r>
            <a:rPr lang="cs-CZ"/>
            <a:t>Vedoucí závodu</a:t>
          </a:r>
        </a:p>
      </dgm:t>
    </dgm:pt>
    <dgm:pt modelId="{649BC2A2-0616-406C-A383-030C4E148CBA}" type="parTrans" cxnId="{C8A2842B-44C5-4273-8D7C-AAD3FB043C97}">
      <dgm:prSet/>
      <dgm:spPr/>
      <dgm:t>
        <a:bodyPr/>
        <a:lstStyle/>
        <a:p>
          <a:endParaRPr lang="cs-CZ"/>
        </a:p>
      </dgm:t>
    </dgm:pt>
    <dgm:pt modelId="{4E5C2349-E19C-4EDF-970B-5D99A2A11EA2}" type="sibTrans" cxnId="{C8A2842B-44C5-4273-8D7C-AAD3FB043C97}">
      <dgm:prSet/>
      <dgm:spPr/>
      <dgm:t>
        <a:bodyPr/>
        <a:lstStyle/>
        <a:p>
          <a:endParaRPr lang="cs-CZ"/>
        </a:p>
      </dgm:t>
    </dgm:pt>
    <dgm:pt modelId="{A0019F8E-E87C-4D0F-BD6E-A732D59E2F32}">
      <dgm:prSet phldrT="[Text]"/>
      <dgm:spPr/>
      <dgm:t>
        <a:bodyPr/>
        <a:lstStyle/>
        <a:p>
          <a:r>
            <a:rPr lang="cs-CZ"/>
            <a:t>Vedoucí závodu</a:t>
          </a:r>
        </a:p>
      </dgm:t>
    </dgm:pt>
    <dgm:pt modelId="{16F64BEB-29DD-4180-A590-CEB675730319}" type="parTrans" cxnId="{8A5150D1-B9FC-49A4-91E2-AB6E8C3BFA73}">
      <dgm:prSet/>
      <dgm:spPr/>
      <dgm:t>
        <a:bodyPr/>
        <a:lstStyle/>
        <a:p>
          <a:endParaRPr lang="cs-CZ"/>
        </a:p>
      </dgm:t>
    </dgm:pt>
    <dgm:pt modelId="{5C2F0C2C-8463-4A01-8950-C89A3364CA83}" type="sibTrans" cxnId="{8A5150D1-B9FC-49A4-91E2-AB6E8C3BFA73}">
      <dgm:prSet/>
      <dgm:spPr/>
      <dgm:t>
        <a:bodyPr/>
        <a:lstStyle/>
        <a:p>
          <a:endParaRPr lang="cs-CZ"/>
        </a:p>
      </dgm:t>
    </dgm:pt>
    <dgm:pt modelId="{8AAA41ED-BA89-44FC-857B-8E2DFB886A91}" type="pres">
      <dgm:prSet presAssocID="{3D2AA74E-D114-4253-B4C9-1E9122437B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7FD122-057E-4C96-A3CA-F4C217B19429}" type="pres">
      <dgm:prSet presAssocID="{CB65D8D4-387E-41E5-BE4A-F5307E61813B}" presName="hierRoot1" presStyleCnt="0">
        <dgm:presLayoutVars>
          <dgm:hierBranch val="init"/>
        </dgm:presLayoutVars>
      </dgm:prSet>
      <dgm:spPr/>
    </dgm:pt>
    <dgm:pt modelId="{F4D8A941-1E81-438D-9AB5-2CBFF3F03466}" type="pres">
      <dgm:prSet presAssocID="{CB65D8D4-387E-41E5-BE4A-F5307E61813B}" presName="rootComposite1" presStyleCnt="0"/>
      <dgm:spPr/>
    </dgm:pt>
    <dgm:pt modelId="{BB6E74D0-B198-454C-B33C-7E4C4432244F}" type="pres">
      <dgm:prSet presAssocID="{CB65D8D4-387E-41E5-BE4A-F5307E61813B}" presName="rootText1" presStyleLbl="node0" presStyleIdx="0" presStyleCnt="4" custLinFactY="-57205" custLinFactNeighborX="-5094" custLinFactNeighborY="-100000">
        <dgm:presLayoutVars>
          <dgm:chPref val="3"/>
        </dgm:presLayoutVars>
      </dgm:prSet>
      <dgm:spPr/>
    </dgm:pt>
    <dgm:pt modelId="{B66908F0-7D7D-4029-B04F-A3B211E2852B}" type="pres">
      <dgm:prSet presAssocID="{CB65D8D4-387E-41E5-BE4A-F5307E61813B}" presName="rootConnector1" presStyleLbl="node1" presStyleIdx="0" presStyleCnt="0"/>
      <dgm:spPr/>
    </dgm:pt>
    <dgm:pt modelId="{5A4B3A65-F58C-4AD2-B755-64BDA12795F9}" type="pres">
      <dgm:prSet presAssocID="{CB65D8D4-387E-41E5-BE4A-F5307E61813B}" presName="hierChild2" presStyleCnt="0"/>
      <dgm:spPr/>
    </dgm:pt>
    <dgm:pt modelId="{EE9843C4-B7C6-4F52-AA41-D60030E1318B}" type="pres">
      <dgm:prSet presAssocID="{DD7C3ED3-987F-4C6D-8FAA-57D22B09FB19}" presName="Name37" presStyleLbl="parChTrans1D2" presStyleIdx="0" presStyleCnt="6"/>
      <dgm:spPr/>
    </dgm:pt>
    <dgm:pt modelId="{01A1F2BC-5DA8-43F1-B8A6-F0487C78076C}" type="pres">
      <dgm:prSet presAssocID="{32F9F5EF-EDFA-48FD-AA6B-E742933D3098}" presName="hierRoot2" presStyleCnt="0">
        <dgm:presLayoutVars>
          <dgm:hierBranch val="init"/>
        </dgm:presLayoutVars>
      </dgm:prSet>
      <dgm:spPr/>
    </dgm:pt>
    <dgm:pt modelId="{4BBCC45B-2FB6-47D7-A6EE-8307B1D1D599}" type="pres">
      <dgm:prSet presAssocID="{32F9F5EF-EDFA-48FD-AA6B-E742933D3098}" presName="rootComposite" presStyleCnt="0"/>
      <dgm:spPr/>
    </dgm:pt>
    <dgm:pt modelId="{73A198BD-B8D6-4B32-8296-2F27BA8C5A2B}" type="pres">
      <dgm:prSet presAssocID="{32F9F5EF-EDFA-48FD-AA6B-E742933D3098}" presName="rootText" presStyleLbl="node2" presStyleIdx="0" presStyleCnt="6" custLinFactY="-36827" custLinFactNeighborX="9461" custLinFactNeighborY="-100000">
        <dgm:presLayoutVars>
          <dgm:chPref val="3"/>
        </dgm:presLayoutVars>
      </dgm:prSet>
      <dgm:spPr/>
    </dgm:pt>
    <dgm:pt modelId="{6D253EA7-BE3D-4197-B044-F7DEBBACB7C6}" type="pres">
      <dgm:prSet presAssocID="{32F9F5EF-EDFA-48FD-AA6B-E742933D3098}" presName="rootConnector" presStyleLbl="node2" presStyleIdx="0" presStyleCnt="6"/>
      <dgm:spPr/>
    </dgm:pt>
    <dgm:pt modelId="{399B463F-49B2-4E48-A64A-ECF929309CAF}" type="pres">
      <dgm:prSet presAssocID="{32F9F5EF-EDFA-48FD-AA6B-E742933D3098}" presName="hierChild4" presStyleCnt="0"/>
      <dgm:spPr/>
    </dgm:pt>
    <dgm:pt modelId="{0F14E5FA-C62C-464C-93D8-B4BBDEC3CB78}" type="pres">
      <dgm:prSet presAssocID="{32F9F5EF-EDFA-48FD-AA6B-E742933D3098}" presName="hierChild5" presStyleCnt="0"/>
      <dgm:spPr/>
    </dgm:pt>
    <dgm:pt modelId="{D1827ED2-EB92-45E4-8230-1BEC9E0D9293}" type="pres">
      <dgm:prSet presAssocID="{E42AE041-48AA-469F-860C-E4ACC203D33D}" presName="Name37" presStyleLbl="parChTrans1D2" presStyleIdx="1" presStyleCnt="6"/>
      <dgm:spPr/>
    </dgm:pt>
    <dgm:pt modelId="{6BBC80CF-5D11-4B40-9BD9-2E1148EC5374}" type="pres">
      <dgm:prSet presAssocID="{DAC9CDB0-C55B-4203-8F15-66A8F653A0A6}" presName="hierRoot2" presStyleCnt="0">
        <dgm:presLayoutVars>
          <dgm:hierBranch val="init"/>
        </dgm:presLayoutVars>
      </dgm:prSet>
      <dgm:spPr/>
    </dgm:pt>
    <dgm:pt modelId="{59C27694-FA03-4BDE-97AA-1B96503FC7D8}" type="pres">
      <dgm:prSet presAssocID="{DAC9CDB0-C55B-4203-8F15-66A8F653A0A6}" presName="rootComposite" presStyleCnt="0"/>
      <dgm:spPr/>
    </dgm:pt>
    <dgm:pt modelId="{F8C0B07C-AA74-4AC8-A601-A91097C6FE07}" type="pres">
      <dgm:prSet presAssocID="{DAC9CDB0-C55B-4203-8F15-66A8F653A0A6}" presName="rootText" presStyleLbl="node2" presStyleIdx="1" presStyleCnt="6" custLinFactY="-35371" custLinFactNeighborX="3639" custLinFactNeighborY="-100000">
        <dgm:presLayoutVars>
          <dgm:chPref val="3"/>
        </dgm:presLayoutVars>
      </dgm:prSet>
      <dgm:spPr/>
    </dgm:pt>
    <dgm:pt modelId="{43390972-5C48-40FF-9DBE-A49876AA0742}" type="pres">
      <dgm:prSet presAssocID="{DAC9CDB0-C55B-4203-8F15-66A8F653A0A6}" presName="rootConnector" presStyleLbl="node2" presStyleIdx="1" presStyleCnt="6"/>
      <dgm:spPr/>
    </dgm:pt>
    <dgm:pt modelId="{F62AC006-B91B-49D8-8BD0-0EF3A353F458}" type="pres">
      <dgm:prSet presAssocID="{DAC9CDB0-C55B-4203-8F15-66A8F653A0A6}" presName="hierChild4" presStyleCnt="0"/>
      <dgm:spPr/>
    </dgm:pt>
    <dgm:pt modelId="{31F77B39-2B36-425D-85B1-E871ADC18555}" type="pres">
      <dgm:prSet presAssocID="{DAC9CDB0-C55B-4203-8F15-66A8F653A0A6}" presName="hierChild5" presStyleCnt="0"/>
      <dgm:spPr/>
    </dgm:pt>
    <dgm:pt modelId="{CE16A39E-86DF-45FC-972B-122188B32252}" type="pres">
      <dgm:prSet presAssocID="{0BF01AB3-C51F-4CCE-9223-F9592B7C4889}" presName="Name37" presStyleLbl="parChTrans1D2" presStyleIdx="2" presStyleCnt="6"/>
      <dgm:spPr/>
    </dgm:pt>
    <dgm:pt modelId="{EA035FDA-9AD0-4CB6-AD93-2EBB17986690}" type="pres">
      <dgm:prSet presAssocID="{927437ED-3FD3-4864-B3CC-91A2EADD69B4}" presName="hierRoot2" presStyleCnt="0">
        <dgm:presLayoutVars>
          <dgm:hierBranch val="init"/>
        </dgm:presLayoutVars>
      </dgm:prSet>
      <dgm:spPr/>
    </dgm:pt>
    <dgm:pt modelId="{D313BD5E-DBC4-45C1-9D4C-8266E2ABD575}" type="pres">
      <dgm:prSet presAssocID="{927437ED-3FD3-4864-B3CC-91A2EADD69B4}" presName="rootComposite" presStyleCnt="0"/>
      <dgm:spPr/>
    </dgm:pt>
    <dgm:pt modelId="{9437E7F9-60DE-43A4-8BCB-01192D10E658}" type="pres">
      <dgm:prSet presAssocID="{927437ED-3FD3-4864-B3CC-91A2EADD69B4}" presName="rootText" presStyleLbl="node2" presStyleIdx="2" presStyleCnt="6" custLinFactY="-35371" custLinFactNeighborX="-2183" custLinFactNeighborY="-100000">
        <dgm:presLayoutVars>
          <dgm:chPref val="3"/>
        </dgm:presLayoutVars>
      </dgm:prSet>
      <dgm:spPr/>
    </dgm:pt>
    <dgm:pt modelId="{13F3238B-26A2-4E86-9F0F-EE966B872483}" type="pres">
      <dgm:prSet presAssocID="{927437ED-3FD3-4864-B3CC-91A2EADD69B4}" presName="rootConnector" presStyleLbl="node2" presStyleIdx="2" presStyleCnt="6"/>
      <dgm:spPr/>
    </dgm:pt>
    <dgm:pt modelId="{2717E547-468E-4110-B59E-F9D84AEABD13}" type="pres">
      <dgm:prSet presAssocID="{927437ED-3FD3-4864-B3CC-91A2EADD69B4}" presName="hierChild4" presStyleCnt="0"/>
      <dgm:spPr/>
    </dgm:pt>
    <dgm:pt modelId="{9BF4FC16-9818-42A7-A3C4-2D501E43996D}" type="pres">
      <dgm:prSet presAssocID="{927437ED-3FD3-4864-B3CC-91A2EADD69B4}" presName="hierChild5" presStyleCnt="0"/>
      <dgm:spPr/>
    </dgm:pt>
    <dgm:pt modelId="{A9F9DB7A-08BD-4281-9ADB-60C7F3EBD8F2}" type="pres">
      <dgm:prSet presAssocID="{A8E8F603-2295-49B6-885C-68DDCA3200A3}" presName="Name37" presStyleLbl="parChTrans1D2" presStyleIdx="3" presStyleCnt="6"/>
      <dgm:spPr/>
    </dgm:pt>
    <dgm:pt modelId="{68FDEA96-4A5F-4C27-9A30-F73B94DA9BA0}" type="pres">
      <dgm:prSet presAssocID="{87B6E7FA-FBA0-47CF-AFAE-4F412F65309A}" presName="hierRoot2" presStyleCnt="0">
        <dgm:presLayoutVars>
          <dgm:hierBranch val="init"/>
        </dgm:presLayoutVars>
      </dgm:prSet>
      <dgm:spPr/>
    </dgm:pt>
    <dgm:pt modelId="{EB2C9291-EAAC-4BEC-B411-5D4CFAEA5051}" type="pres">
      <dgm:prSet presAssocID="{87B6E7FA-FBA0-47CF-AFAE-4F412F65309A}" presName="rootComposite" presStyleCnt="0"/>
      <dgm:spPr/>
    </dgm:pt>
    <dgm:pt modelId="{9728BCCC-7DD6-4DA2-8DEC-EE16286F14E5}" type="pres">
      <dgm:prSet presAssocID="{87B6E7FA-FBA0-47CF-AFAE-4F412F65309A}" presName="rootText" presStyleLbl="node2" presStyleIdx="3" presStyleCnt="6" custLinFactY="-35371" custLinFactNeighborX="-10189" custLinFactNeighborY="-100000">
        <dgm:presLayoutVars>
          <dgm:chPref val="3"/>
        </dgm:presLayoutVars>
      </dgm:prSet>
      <dgm:spPr/>
    </dgm:pt>
    <dgm:pt modelId="{7FD2E485-24CB-4176-8C32-F6D62086C6DE}" type="pres">
      <dgm:prSet presAssocID="{87B6E7FA-FBA0-47CF-AFAE-4F412F65309A}" presName="rootConnector" presStyleLbl="node2" presStyleIdx="3" presStyleCnt="6"/>
      <dgm:spPr/>
    </dgm:pt>
    <dgm:pt modelId="{549B0D0D-3B3F-42D9-9645-267F18F832A3}" type="pres">
      <dgm:prSet presAssocID="{87B6E7FA-FBA0-47CF-AFAE-4F412F65309A}" presName="hierChild4" presStyleCnt="0"/>
      <dgm:spPr/>
    </dgm:pt>
    <dgm:pt modelId="{1202ED24-FA79-493B-9BD4-19BF4E4FC42C}" type="pres">
      <dgm:prSet presAssocID="{87B6E7FA-FBA0-47CF-AFAE-4F412F65309A}" presName="hierChild5" presStyleCnt="0"/>
      <dgm:spPr/>
    </dgm:pt>
    <dgm:pt modelId="{CF16FC1E-3D22-4991-B6C5-4C311F2EB033}" type="pres">
      <dgm:prSet presAssocID="{BDE36F7E-A63C-4829-AF0E-6AF7FCB36EEE}" presName="Name37" presStyleLbl="parChTrans1D2" presStyleIdx="4" presStyleCnt="6"/>
      <dgm:spPr/>
    </dgm:pt>
    <dgm:pt modelId="{7A7F21DE-15E2-4614-9EA5-63E7504A07AA}" type="pres">
      <dgm:prSet presAssocID="{4801E6B3-FB28-409B-A703-3BECFDF097AA}" presName="hierRoot2" presStyleCnt="0">
        <dgm:presLayoutVars>
          <dgm:hierBranch val="init"/>
        </dgm:presLayoutVars>
      </dgm:prSet>
      <dgm:spPr/>
    </dgm:pt>
    <dgm:pt modelId="{19A61C9D-8BCB-48A1-930A-8970B4D82AC2}" type="pres">
      <dgm:prSet presAssocID="{4801E6B3-FB28-409B-A703-3BECFDF097AA}" presName="rootComposite" presStyleCnt="0"/>
      <dgm:spPr/>
    </dgm:pt>
    <dgm:pt modelId="{D301F07E-F292-45F9-A857-BE46316C70B6}" type="pres">
      <dgm:prSet presAssocID="{4801E6B3-FB28-409B-A703-3BECFDF097AA}" presName="rootText" presStyleLbl="node2" presStyleIdx="4" presStyleCnt="6" custLinFactY="-35371" custLinFactNeighborX="-5095" custLinFactNeighborY="-100000">
        <dgm:presLayoutVars>
          <dgm:chPref val="3"/>
        </dgm:presLayoutVars>
      </dgm:prSet>
      <dgm:spPr/>
    </dgm:pt>
    <dgm:pt modelId="{CA68286D-F07F-4431-9A45-5141D1BCAA8C}" type="pres">
      <dgm:prSet presAssocID="{4801E6B3-FB28-409B-A703-3BECFDF097AA}" presName="rootConnector" presStyleLbl="node2" presStyleIdx="4" presStyleCnt="6"/>
      <dgm:spPr/>
    </dgm:pt>
    <dgm:pt modelId="{D405A38F-5825-4E78-B123-93182F1F08E8}" type="pres">
      <dgm:prSet presAssocID="{4801E6B3-FB28-409B-A703-3BECFDF097AA}" presName="hierChild4" presStyleCnt="0"/>
      <dgm:spPr/>
    </dgm:pt>
    <dgm:pt modelId="{DCE0AA5A-E2CE-4B12-81AD-E20E7D8F008D}" type="pres">
      <dgm:prSet presAssocID="{4801E6B3-FB28-409B-A703-3BECFDF097AA}" presName="hierChild5" presStyleCnt="0"/>
      <dgm:spPr/>
    </dgm:pt>
    <dgm:pt modelId="{04D8F32F-8ECA-4708-94DB-D20E2DDC7501}" type="pres">
      <dgm:prSet presAssocID="{6325E6E5-5B8E-4C7E-8020-4169D84560FF}" presName="Name37" presStyleLbl="parChTrans1D2" presStyleIdx="5" presStyleCnt="6"/>
      <dgm:spPr/>
    </dgm:pt>
    <dgm:pt modelId="{88A13A20-24F0-467C-A729-02F55E2BD1F3}" type="pres">
      <dgm:prSet presAssocID="{21313A4B-0BBE-4C0F-81E6-935294146350}" presName="hierRoot2" presStyleCnt="0">
        <dgm:presLayoutVars>
          <dgm:hierBranch val="init"/>
        </dgm:presLayoutVars>
      </dgm:prSet>
      <dgm:spPr/>
    </dgm:pt>
    <dgm:pt modelId="{40F8E7A4-5494-411E-B28D-5413737C3E50}" type="pres">
      <dgm:prSet presAssocID="{21313A4B-0BBE-4C0F-81E6-935294146350}" presName="rootComposite" presStyleCnt="0"/>
      <dgm:spPr/>
    </dgm:pt>
    <dgm:pt modelId="{46BC8638-66BC-4C73-B2B9-3DC7F2C7FAD4}" type="pres">
      <dgm:prSet presAssocID="{21313A4B-0BBE-4C0F-81E6-935294146350}" presName="rootText" presStyleLbl="node2" presStyleIdx="5" presStyleCnt="6" custLinFactY="-36827" custLinFactNeighborX="-1456" custLinFactNeighborY="-100000">
        <dgm:presLayoutVars>
          <dgm:chPref val="3"/>
        </dgm:presLayoutVars>
      </dgm:prSet>
      <dgm:spPr/>
    </dgm:pt>
    <dgm:pt modelId="{BBC3717E-9C11-4057-ADEF-D2392A5E8B48}" type="pres">
      <dgm:prSet presAssocID="{21313A4B-0BBE-4C0F-81E6-935294146350}" presName="rootConnector" presStyleLbl="node2" presStyleIdx="5" presStyleCnt="6"/>
      <dgm:spPr/>
    </dgm:pt>
    <dgm:pt modelId="{7717F59F-2355-4710-B360-36DB94DA03F4}" type="pres">
      <dgm:prSet presAssocID="{21313A4B-0BBE-4C0F-81E6-935294146350}" presName="hierChild4" presStyleCnt="0"/>
      <dgm:spPr/>
    </dgm:pt>
    <dgm:pt modelId="{9B8A1EC3-E491-49A9-BD67-9C63DB6D816B}" type="pres">
      <dgm:prSet presAssocID="{21313A4B-0BBE-4C0F-81E6-935294146350}" presName="hierChild5" presStyleCnt="0"/>
      <dgm:spPr/>
    </dgm:pt>
    <dgm:pt modelId="{6E6B29F6-E7C0-4DCA-B889-C7FADB00FC8D}" type="pres">
      <dgm:prSet presAssocID="{CB65D8D4-387E-41E5-BE4A-F5307E61813B}" presName="hierChild3" presStyleCnt="0"/>
      <dgm:spPr/>
    </dgm:pt>
    <dgm:pt modelId="{C8BCF056-C080-4076-9E9C-E1A76A9C56EB}" type="pres">
      <dgm:prSet presAssocID="{2814749B-B8D4-4922-BEC3-40976622A850}" presName="hierRoot1" presStyleCnt="0">
        <dgm:presLayoutVars>
          <dgm:hierBranch val="init"/>
        </dgm:presLayoutVars>
      </dgm:prSet>
      <dgm:spPr/>
    </dgm:pt>
    <dgm:pt modelId="{DBB5DA28-9F0E-4E3E-90C0-7103365CE2BE}" type="pres">
      <dgm:prSet presAssocID="{2814749B-B8D4-4922-BEC3-40976622A850}" presName="rootComposite1" presStyleCnt="0"/>
      <dgm:spPr/>
    </dgm:pt>
    <dgm:pt modelId="{AF06CE04-2378-424A-B5B9-5688FD090861}" type="pres">
      <dgm:prSet presAssocID="{2814749B-B8D4-4922-BEC3-40976622A850}" presName="rootText1" presStyleLbl="node0" presStyleIdx="1" presStyleCnt="4" custLinFactX="-100000" custLinFactY="100000" custLinFactNeighborX="-197873" custLinFactNeighborY="101423">
        <dgm:presLayoutVars>
          <dgm:chPref val="3"/>
        </dgm:presLayoutVars>
      </dgm:prSet>
      <dgm:spPr/>
    </dgm:pt>
    <dgm:pt modelId="{102F7F5F-DB1A-47E8-B436-96596472A76A}" type="pres">
      <dgm:prSet presAssocID="{2814749B-B8D4-4922-BEC3-40976622A850}" presName="rootConnector1" presStyleLbl="node1" presStyleIdx="0" presStyleCnt="0"/>
      <dgm:spPr/>
    </dgm:pt>
    <dgm:pt modelId="{F35DC6AD-804D-4617-BC95-63B13063CAC5}" type="pres">
      <dgm:prSet presAssocID="{2814749B-B8D4-4922-BEC3-40976622A850}" presName="hierChild2" presStyleCnt="0"/>
      <dgm:spPr/>
    </dgm:pt>
    <dgm:pt modelId="{13CEE120-50E3-48E2-AACE-892775BF3837}" type="pres">
      <dgm:prSet presAssocID="{2814749B-B8D4-4922-BEC3-40976622A850}" presName="hierChild3" presStyleCnt="0"/>
      <dgm:spPr/>
    </dgm:pt>
    <dgm:pt modelId="{31179CF1-ACEE-45A3-92B3-F8E4287002D3}" type="pres">
      <dgm:prSet presAssocID="{350C3B78-35C7-4F75-9F84-C12F46572757}" presName="hierRoot1" presStyleCnt="0">
        <dgm:presLayoutVars>
          <dgm:hierBranch val="init"/>
        </dgm:presLayoutVars>
      </dgm:prSet>
      <dgm:spPr/>
    </dgm:pt>
    <dgm:pt modelId="{795C236F-C8E0-4502-A7E4-E6EA81D093E8}" type="pres">
      <dgm:prSet presAssocID="{350C3B78-35C7-4F75-9F84-C12F46572757}" presName="rootComposite1" presStyleCnt="0"/>
      <dgm:spPr/>
    </dgm:pt>
    <dgm:pt modelId="{8F4C5B85-C0F8-4B66-A389-DE47F493998F}" type="pres">
      <dgm:prSet presAssocID="{350C3B78-35C7-4F75-9F84-C12F46572757}" presName="rootText1" presStyleLbl="node0" presStyleIdx="2" presStyleCnt="4" custLinFactX="-100000" custLinFactY="99970" custLinFactNeighborX="-140904" custLinFactNeighborY="100000">
        <dgm:presLayoutVars>
          <dgm:chPref val="3"/>
        </dgm:presLayoutVars>
      </dgm:prSet>
      <dgm:spPr/>
    </dgm:pt>
    <dgm:pt modelId="{A162FF48-2DD8-412F-97B2-9D4C55A91C5F}" type="pres">
      <dgm:prSet presAssocID="{350C3B78-35C7-4F75-9F84-C12F46572757}" presName="rootConnector1" presStyleLbl="node1" presStyleIdx="0" presStyleCnt="0"/>
      <dgm:spPr/>
    </dgm:pt>
    <dgm:pt modelId="{114521D3-A7AF-4BF8-A1F5-ED2101190A57}" type="pres">
      <dgm:prSet presAssocID="{350C3B78-35C7-4F75-9F84-C12F46572757}" presName="hierChild2" presStyleCnt="0"/>
      <dgm:spPr/>
    </dgm:pt>
    <dgm:pt modelId="{BA57E0AE-59E0-4282-9EC6-A40E82601D4B}" type="pres">
      <dgm:prSet presAssocID="{350C3B78-35C7-4F75-9F84-C12F46572757}" presName="hierChild3" presStyleCnt="0"/>
      <dgm:spPr/>
    </dgm:pt>
    <dgm:pt modelId="{FEFA10DC-BBB7-4C9D-B535-B65E2B8B0EAB}" type="pres">
      <dgm:prSet presAssocID="{A0019F8E-E87C-4D0F-BD6E-A732D59E2F32}" presName="hierRoot1" presStyleCnt="0">
        <dgm:presLayoutVars>
          <dgm:hierBranch val="init"/>
        </dgm:presLayoutVars>
      </dgm:prSet>
      <dgm:spPr/>
    </dgm:pt>
    <dgm:pt modelId="{9A1D2513-D54B-4B8E-B56E-3BA1B1DE25D0}" type="pres">
      <dgm:prSet presAssocID="{A0019F8E-E87C-4D0F-BD6E-A732D59E2F32}" presName="rootComposite1" presStyleCnt="0"/>
      <dgm:spPr/>
    </dgm:pt>
    <dgm:pt modelId="{9AA80E7C-603C-41F4-A4B9-3AA554EFD3B8}" type="pres">
      <dgm:prSet presAssocID="{A0019F8E-E87C-4D0F-BD6E-A732D59E2F32}" presName="rootText1" presStyleLbl="node0" presStyleIdx="3" presStyleCnt="4" custLinFactX="-84861" custLinFactY="99976" custLinFactNeighborX="-100000" custLinFactNeighborY="100000">
        <dgm:presLayoutVars>
          <dgm:chPref val="3"/>
        </dgm:presLayoutVars>
      </dgm:prSet>
      <dgm:spPr/>
    </dgm:pt>
    <dgm:pt modelId="{3C9BA6BA-04BB-4875-A6EC-02FEBA02A5CC}" type="pres">
      <dgm:prSet presAssocID="{A0019F8E-E87C-4D0F-BD6E-A732D59E2F32}" presName="rootConnector1" presStyleLbl="node1" presStyleIdx="0" presStyleCnt="0"/>
      <dgm:spPr/>
    </dgm:pt>
    <dgm:pt modelId="{0A881134-5664-40E9-B88D-19A7A9BA76C5}" type="pres">
      <dgm:prSet presAssocID="{A0019F8E-E87C-4D0F-BD6E-A732D59E2F32}" presName="hierChild2" presStyleCnt="0"/>
      <dgm:spPr/>
    </dgm:pt>
    <dgm:pt modelId="{B20D3303-8537-4718-BA7B-27AC50EA4296}" type="pres">
      <dgm:prSet presAssocID="{A0019F8E-E87C-4D0F-BD6E-A732D59E2F32}" presName="hierChild3" presStyleCnt="0"/>
      <dgm:spPr/>
    </dgm:pt>
  </dgm:ptLst>
  <dgm:cxnLst>
    <dgm:cxn modelId="{56DA9911-2292-47D3-A10C-CE055376F31C}" srcId="{CB65D8D4-387E-41E5-BE4A-F5307E61813B}" destId="{927437ED-3FD3-4864-B3CC-91A2EADD69B4}" srcOrd="2" destOrd="0" parTransId="{0BF01AB3-C51F-4CCE-9223-F9592B7C4889}" sibTransId="{5026E522-A60F-498B-9991-6CB98E76EFD6}"/>
    <dgm:cxn modelId="{69BB0214-C575-4183-B751-27010A0741A4}" type="presOf" srcId="{DD7C3ED3-987F-4C6D-8FAA-57D22B09FB19}" destId="{EE9843C4-B7C6-4F52-AA41-D60030E1318B}" srcOrd="0" destOrd="0" presId="urn:microsoft.com/office/officeart/2005/8/layout/orgChart1"/>
    <dgm:cxn modelId="{212A8E19-F31A-4309-9D7C-5B4411BC4C57}" type="presOf" srcId="{CB65D8D4-387E-41E5-BE4A-F5307E61813B}" destId="{BB6E74D0-B198-454C-B33C-7E4C4432244F}" srcOrd="0" destOrd="0" presId="urn:microsoft.com/office/officeart/2005/8/layout/orgChart1"/>
    <dgm:cxn modelId="{760CBB24-9338-4F44-89F3-71D26244533D}" srcId="{3D2AA74E-D114-4253-B4C9-1E9122437BA6}" destId="{CB65D8D4-387E-41E5-BE4A-F5307E61813B}" srcOrd="0" destOrd="0" parTransId="{E10BACE8-1FA1-4D5D-9D70-95A36DABECE7}" sibTransId="{94FA6FB1-3ED7-48AE-AE32-7B40710CF10D}"/>
    <dgm:cxn modelId="{30606026-068F-43B4-9D35-6A61271AD550}" srcId="{CB65D8D4-387E-41E5-BE4A-F5307E61813B}" destId="{DAC9CDB0-C55B-4203-8F15-66A8F653A0A6}" srcOrd="1" destOrd="0" parTransId="{E42AE041-48AA-469F-860C-E4ACC203D33D}" sibTransId="{CAA995F5-C29A-475E-9538-3FD57704D955}"/>
    <dgm:cxn modelId="{AB11A728-3257-4C63-9AA4-1FD614E269CC}" type="presOf" srcId="{927437ED-3FD3-4864-B3CC-91A2EADD69B4}" destId="{13F3238B-26A2-4E86-9F0F-EE966B872483}" srcOrd="1" destOrd="0" presId="urn:microsoft.com/office/officeart/2005/8/layout/orgChart1"/>
    <dgm:cxn modelId="{C8A2842B-44C5-4273-8D7C-AAD3FB043C97}" srcId="{3D2AA74E-D114-4253-B4C9-1E9122437BA6}" destId="{350C3B78-35C7-4F75-9F84-C12F46572757}" srcOrd="2" destOrd="0" parTransId="{649BC2A2-0616-406C-A383-030C4E148CBA}" sibTransId="{4E5C2349-E19C-4EDF-970B-5D99A2A11EA2}"/>
    <dgm:cxn modelId="{5A78B72D-8F4A-4A37-8588-A91997741955}" type="presOf" srcId="{4801E6B3-FB28-409B-A703-3BECFDF097AA}" destId="{D301F07E-F292-45F9-A857-BE46316C70B6}" srcOrd="0" destOrd="0" presId="urn:microsoft.com/office/officeart/2005/8/layout/orgChart1"/>
    <dgm:cxn modelId="{F64D2F2E-0DDD-4F7B-8AA8-D78C53AA3B4B}" type="presOf" srcId="{DAC9CDB0-C55B-4203-8F15-66A8F653A0A6}" destId="{F8C0B07C-AA74-4AC8-A601-A91097C6FE07}" srcOrd="0" destOrd="0" presId="urn:microsoft.com/office/officeart/2005/8/layout/orgChart1"/>
    <dgm:cxn modelId="{7BABF53E-0B72-45AE-954E-AC46A7CE1E21}" type="presOf" srcId="{A8E8F603-2295-49B6-885C-68DDCA3200A3}" destId="{A9F9DB7A-08BD-4281-9ADB-60C7F3EBD8F2}" srcOrd="0" destOrd="0" presId="urn:microsoft.com/office/officeart/2005/8/layout/orgChart1"/>
    <dgm:cxn modelId="{8AB7605E-CD73-4A09-A0B4-F8FD0073F05B}" type="presOf" srcId="{3D2AA74E-D114-4253-B4C9-1E9122437BA6}" destId="{8AAA41ED-BA89-44FC-857B-8E2DFB886A91}" srcOrd="0" destOrd="0" presId="urn:microsoft.com/office/officeart/2005/8/layout/orgChart1"/>
    <dgm:cxn modelId="{DE97F15F-7894-4489-873B-025F6EA46AA4}" srcId="{CB65D8D4-387E-41E5-BE4A-F5307E61813B}" destId="{87B6E7FA-FBA0-47CF-AFAE-4F412F65309A}" srcOrd="3" destOrd="0" parTransId="{A8E8F603-2295-49B6-885C-68DDCA3200A3}" sibTransId="{F0DD3080-A066-4369-834D-401523A7E94F}"/>
    <dgm:cxn modelId="{136A2C42-96D0-466F-B378-1E8EE700A709}" srcId="{3D2AA74E-D114-4253-B4C9-1E9122437BA6}" destId="{2814749B-B8D4-4922-BEC3-40976622A850}" srcOrd="1" destOrd="0" parTransId="{D2690D53-AF22-4939-8E58-725B047FDDCC}" sibTransId="{0F4D10FB-EBC4-448F-B036-4AD7FA8CC108}"/>
    <dgm:cxn modelId="{6420556B-4C0D-4BB3-AC8C-87BBC1FDD22E}" type="presOf" srcId="{A0019F8E-E87C-4D0F-BD6E-A732D59E2F32}" destId="{3C9BA6BA-04BB-4875-A6EC-02FEBA02A5CC}" srcOrd="1" destOrd="0" presId="urn:microsoft.com/office/officeart/2005/8/layout/orgChart1"/>
    <dgm:cxn modelId="{561F8352-23F0-4C6D-943F-95FC419DA7B9}" type="presOf" srcId="{2814749B-B8D4-4922-BEC3-40976622A850}" destId="{AF06CE04-2378-424A-B5B9-5688FD090861}" srcOrd="0" destOrd="0" presId="urn:microsoft.com/office/officeart/2005/8/layout/orgChart1"/>
    <dgm:cxn modelId="{9FE20975-75E2-4828-8750-03E3CE684A76}" type="presOf" srcId="{0BF01AB3-C51F-4CCE-9223-F9592B7C4889}" destId="{CE16A39E-86DF-45FC-972B-122188B32252}" srcOrd="0" destOrd="0" presId="urn:microsoft.com/office/officeart/2005/8/layout/orgChart1"/>
    <dgm:cxn modelId="{21BF307A-2B92-41C9-9143-523145A6431D}" type="presOf" srcId="{32F9F5EF-EDFA-48FD-AA6B-E742933D3098}" destId="{6D253EA7-BE3D-4197-B044-F7DEBBACB7C6}" srcOrd="1" destOrd="0" presId="urn:microsoft.com/office/officeart/2005/8/layout/orgChart1"/>
    <dgm:cxn modelId="{0D800481-2E3F-4710-9658-59FC00CE51E8}" type="presOf" srcId="{A0019F8E-E87C-4D0F-BD6E-A732D59E2F32}" destId="{9AA80E7C-603C-41F4-A4B9-3AA554EFD3B8}" srcOrd="0" destOrd="0" presId="urn:microsoft.com/office/officeart/2005/8/layout/orgChart1"/>
    <dgm:cxn modelId="{1959CB85-FFC5-482F-9721-8E2D587DCE6B}" srcId="{CB65D8D4-387E-41E5-BE4A-F5307E61813B}" destId="{21313A4B-0BBE-4C0F-81E6-935294146350}" srcOrd="5" destOrd="0" parTransId="{6325E6E5-5B8E-4C7E-8020-4169D84560FF}" sibTransId="{30E32B2F-E568-499B-B490-62047518C3DC}"/>
    <dgm:cxn modelId="{2B433091-EF18-456F-8B20-FA441D7B3382}" srcId="{CB65D8D4-387E-41E5-BE4A-F5307E61813B}" destId="{32F9F5EF-EDFA-48FD-AA6B-E742933D3098}" srcOrd="0" destOrd="0" parTransId="{DD7C3ED3-987F-4C6D-8FAA-57D22B09FB19}" sibTransId="{FB696E4B-50D1-4BCF-AD1F-BF163980381D}"/>
    <dgm:cxn modelId="{070E5D91-A237-44D3-9942-45416249F959}" type="presOf" srcId="{CB65D8D4-387E-41E5-BE4A-F5307E61813B}" destId="{B66908F0-7D7D-4029-B04F-A3B211E2852B}" srcOrd="1" destOrd="0" presId="urn:microsoft.com/office/officeart/2005/8/layout/orgChart1"/>
    <dgm:cxn modelId="{78E87892-6BF4-424C-871D-7B2BF9875AAE}" type="presOf" srcId="{87B6E7FA-FBA0-47CF-AFAE-4F412F65309A}" destId="{9728BCCC-7DD6-4DA2-8DEC-EE16286F14E5}" srcOrd="0" destOrd="0" presId="urn:microsoft.com/office/officeart/2005/8/layout/orgChart1"/>
    <dgm:cxn modelId="{B33DFE9D-4F40-49C0-9986-298408FFC579}" type="presOf" srcId="{BDE36F7E-A63C-4829-AF0E-6AF7FCB36EEE}" destId="{CF16FC1E-3D22-4991-B6C5-4C311F2EB033}" srcOrd="0" destOrd="0" presId="urn:microsoft.com/office/officeart/2005/8/layout/orgChart1"/>
    <dgm:cxn modelId="{850B729F-1169-4CD7-AA0A-349A3DC01AE0}" type="presOf" srcId="{350C3B78-35C7-4F75-9F84-C12F46572757}" destId="{A162FF48-2DD8-412F-97B2-9D4C55A91C5F}" srcOrd="1" destOrd="0" presId="urn:microsoft.com/office/officeart/2005/8/layout/orgChart1"/>
    <dgm:cxn modelId="{EEBDCDA4-9450-48C4-BB9B-3BF5FE4AEF7E}" srcId="{CB65D8D4-387E-41E5-BE4A-F5307E61813B}" destId="{4801E6B3-FB28-409B-A703-3BECFDF097AA}" srcOrd="4" destOrd="0" parTransId="{BDE36F7E-A63C-4829-AF0E-6AF7FCB36EEE}" sibTransId="{C2D3E561-9A74-4FC1-998E-AC9F7EA079D5}"/>
    <dgm:cxn modelId="{DE4BF5A6-7E48-4CC2-8E42-DABDFC98C38C}" type="presOf" srcId="{2814749B-B8D4-4922-BEC3-40976622A850}" destId="{102F7F5F-DB1A-47E8-B436-96596472A76A}" srcOrd="1" destOrd="0" presId="urn:microsoft.com/office/officeart/2005/8/layout/orgChart1"/>
    <dgm:cxn modelId="{AD1893A7-CE16-4586-B26D-855D160DBEA3}" type="presOf" srcId="{21313A4B-0BBE-4C0F-81E6-935294146350}" destId="{BBC3717E-9C11-4057-ADEF-D2392A5E8B48}" srcOrd="1" destOrd="0" presId="urn:microsoft.com/office/officeart/2005/8/layout/orgChart1"/>
    <dgm:cxn modelId="{913945B3-7E0F-4DF1-B6D9-E8F9D2863340}" type="presOf" srcId="{E42AE041-48AA-469F-860C-E4ACC203D33D}" destId="{D1827ED2-EB92-45E4-8230-1BEC9E0D9293}" srcOrd="0" destOrd="0" presId="urn:microsoft.com/office/officeart/2005/8/layout/orgChart1"/>
    <dgm:cxn modelId="{1D176CB8-DE19-4716-AA49-3330684BCC85}" type="presOf" srcId="{927437ED-3FD3-4864-B3CC-91A2EADD69B4}" destId="{9437E7F9-60DE-43A4-8BCB-01192D10E658}" srcOrd="0" destOrd="0" presId="urn:microsoft.com/office/officeart/2005/8/layout/orgChart1"/>
    <dgm:cxn modelId="{63D5CAB9-6738-4D80-872D-AEF99E60176A}" type="presOf" srcId="{87B6E7FA-FBA0-47CF-AFAE-4F412F65309A}" destId="{7FD2E485-24CB-4176-8C32-F6D62086C6DE}" srcOrd="1" destOrd="0" presId="urn:microsoft.com/office/officeart/2005/8/layout/orgChart1"/>
    <dgm:cxn modelId="{7ABD08BB-DB53-4C90-8C67-AFCF70201EB1}" type="presOf" srcId="{6325E6E5-5B8E-4C7E-8020-4169D84560FF}" destId="{04D8F32F-8ECA-4708-94DB-D20E2DDC7501}" srcOrd="0" destOrd="0" presId="urn:microsoft.com/office/officeart/2005/8/layout/orgChart1"/>
    <dgm:cxn modelId="{3AD7F8BD-B836-4374-A3C6-DA39D1B2097D}" type="presOf" srcId="{4801E6B3-FB28-409B-A703-3BECFDF097AA}" destId="{CA68286D-F07F-4431-9A45-5141D1BCAA8C}" srcOrd="1" destOrd="0" presId="urn:microsoft.com/office/officeart/2005/8/layout/orgChart1"/>
    <dgm:cxn modelId="{650EB7C6-8481-4215-A08E-0D662F4446D0}" type="presOf" srcId="{21313A4B-0BBE-4C0F-81E6-935294146350}" destId="{46BC8638-66BC-4C73-B2B9-3DC7F2C7FAD4}" srcOrd="0" destOrd="0" presId="urn:microsoft.com/office/officeart/2005/8/layout/orgChart1"/>
    <dgm:cxn modelId="{87339FCD-3448-42BF-AB4F-06A481C36F60}" type="presOf" srcId="{32F9F5EF-EDFA-48FD-AA6B-E742933D3098}" destId="{73A198BD-B8D6-4B32-8296-2F27BA8C5A2B}" srcOrd="0" destOrd="0" presId="urn:microsoft.com/office/officeart/2005/8/layout/orgChart1"/>
    <dgm:cxn modelId="{8A5150D1-B9FC-49A4-91E2-AB6E8C3BFA73}" srcId="{3D2AA74E-D114-4253-B4C9-1E9122437BA6}" destId="{A0019F8E-E87C-4D0F-BD6E-A732D59E2F32}" srcOrd="3" destOrd="0" parTransId="{16F64BEB-29DD-4180-A590-CEB675730319}" sibTransId="{5C2F0C2C-8463-4A01-8950-C89A3364CA83}"/>
    <dgm:cxn modelId="{948E0FEF-96A4-4404-A0E5-AC5508A6503E}" type="presOf" srcId="{DAC9CDB0-C55B-4203-8F15-66A8F653A0A6}" destId="{43390972-5C48-40FF-9DBE-A49876AA0742}" srcOrd="1" destOrd="0" presId="urn:microsoft.com/office/officeart/2005/8/layout/orgChart1"/>
    <dgm:cxn modelId="{08713FFC-BBDC-4449-959D-9CF5B731AC1C}" type="presOf" srcId="{350C3B78-35C7-4F75-9F84-C12F46572757}" destId="{8F4C5B85-C0F8-4B66-A389-DE47F493998F}" srcOrd="0" destOrd="0" presId="urn:microsoft.com/office/officeart/2005/8/layout/orgChart1"/>
    <dgm:cxn modelId="{0F177971-7573-40B5-9CC4-BF90261BE846}" type="presParOf" srcId="{8AAA41ED-BA89-44FC-857B-8E2DFB886A91}" destId="{E37FD122-057E-4C96-A3CA-F4C217B19429}" srcOrd="0" destOrd="0" presId="urn:microsoft.com/office/officeart/2005/8/layout/orgChart1"/>
    <dgm:cxn modelId="{514E5E71-640F-4842-89F3-803F8B36DC04}" type="presParOf" srcId="{E37FD122-057E-4C96-A3CA-F4C217B19429}" destId="{F4D8A941-1E81-438D-9AB5-2CBFF3F03466}" srcOrd="0" destOrd="0" presId="urn:microsoft.com/office/officeart/2005/8/layout/orgChart1"/>
    <dgm:cxn modelId="{3D366A09-C66D-494D-A53C-BCC532FD3332}" type="presParOf" srcId="{F4D8A941-1E81-438D-9AB5-2CBFF3F03466}" destId="{BB6E74D0-B198-454C-B33C-7E4C4432244F}" srcOrd="0" destOrd="0" presId="urn:microsoft.com/office/officeart/2005/8/layout/orgChart1"/>
    <dgm:cxn modelId="{95CD39F4-B06A-4D0C-A9E4-18EA98A45CBE}" type="presParOf" srcId="{F4D8A941-1E81-438D-9AB5-2CBFF3F03466}" destId="{B66908F0-7D7D-4029-B04F-A3B211E2852B}" srcOrd="1" destOrd="0" presId="urn:microsoft.com/office/officeart/2005/8/layout/orgChart1"/>
    <dgm:cxn modelId="{B8A811B0-A387-4643-AAE1-8BD8108B2D2C}" type="presParOf" srcId="{E37FD122-057E-4C96-A3CA-F4C217B19429}" destId="{5A4B3A65-F58C-4AD2-B755-64BDA12795F9}" srcOrd="1" destOrd="0" presId="urn:microsoft.com/office/officeart/2005/8/layout/orgChart1"/>
    <dgm:cxn modelId="{ABAF957B-9A10-4DF1-87EE-0E0D568F9A91}" type="presParOf" srcId="{5A4B3A65-F58C-4AD2-B755-64BDA12795F9}" destId="{EE9843C4-B7C6-4F52-AA41-D60030E1318B}" srcOrd="0" destOrd="0" presId="urn:microsoft.com/office/officeart/2005/8/layout/orgChart1"/>
    <dgm:cxn modelId="{AB509F62-B09D-45C8-9807-878EB27A3F1E}" type="presParOf" srcId="{5A4B3A65-F58C-4AD2-B755-64BDA12795F9}" destId="{01A1F2BC-5DA8-43F1-B8A6-F0487C78076C}" srcOrd="1" destOrd="0" presId="urn:microsoft.com/office/officeart/2005/8/layout/orgChart1"/>
    <dgm:cxn modelId="{E8DFD197-0895-4881-81B3-700E6CCB4C08}" type="presParOf" srcId="{01A1F2BC-5DA8-43F1-B8A6-F0487C78076C}" destId="{4BBCC45B-2FB6-47D7-A6EE-8307B1D1D599}" srcOrd="0" destOrd="0" presId="urn:microsoft.com/office/officeart/2005/8/layout/orgChart1"/>
    <dgm:cxn modelId="{532D4FE9-9ECA-4B19-8ABC-8856D2342279}" type="presParOf" srcId="{4BBCC45B-2FB6-47D7-A6EE-8307B1D1D599}" destId="{73A198BD-B8D6-4B32-8296-2F27BA8C5A2B}" srcOrd="0" destOrd="0" presId="urn:microsoft.com/office/officeart/2005/8/layout/orgChart1"/>
    <dgm:cxn modelId="{25322E9F-6D2D-4673-9715-B1E92F50F89A}" type="presParOf" srcId="{4BBCC45B-2FB6-47D7-A6EE-8307B1D1D599}" destId="{6D253EA7-BE3D-4197-B044-F7DEBBACB7C6}" srcOrd="1" destOrd="0" presId="urn:microsoft.com/office/officeart/2005/8/layout/orgChart1"/>
    <dgm:cxn modelId="{7E713315-26BB-4E93-8031-9065C55B09F6}" type="presParOf" srcId="{01A1F2BC-5DA8-43F1-B8A6-F0487C78076C}" destId="{399B463F-49B2-4E48-A64A-ECF929309CAF}" srcOrd="1" destOrd="0" presId="urn:microsoft.com/office/officeart/2005/8/layout/orgChart1"/>
    <dgm:cxn modelId="{115A0611-7577-49C0-AC4A-F8D0C3B15B3F}" type="presParOf" srcId="{01A1F2BC-5DA8-43F1-B8A6-F0487C78076C}" destId="{0F14E5FA-C62C-464C-93D8-B4BBDEC3CB78}" srcOrd="2" destOrd="0" presId="urn:microsoft.com/office/officeart/2005/8/layout/orgChart1"/>
    <dgm:cxn modelId="{0632BC75-F16E-4CFA-BE1D-D6CF20C5EED3}" type="presParOf" srcId="{5A4B3A65-F58C-4AD2-B755-64BDA12795F9}" destId="{D1827ED2-EB92-45E4-8230-1BEC9E0D9293}" srcOrd="2" destOrd="0" presId="urn:microsoft.com/office/officeart/2005/8/layout/orgChart1"/>
    <dgm:cxn modelId="{22B39A27-894D-411E-9865-85E64DC50C0D}" type="presParOf" srcId="{5A4B3A65-F58C-4AD2-B755-64BDA12795F9}" destId="{6BBC80CF-5D11-4B40-9BD9-2E1148EC5374}" srcOrd="3" destOrd="0" presId="urn:microsoft.com/office/officeart/2005/8/layout/orgChart1"/>
    <dgm:cxn modelId="{4F8B4945-A068-4F60-A414-8A6F9AB66F0F}" type="presParOf" srcId="{6BBC80CF-5D11-4B40-9BD9-2E1148EC5374}" destId="{59C27694-FA03-4BDE-97AA-1B96503FC7D8}" srcOrd="0" destOrd="0" presId="urn:microsoft.com/office/officeart/2005/8/layout/orgChart1"/>
    <dgm:cxn modelId="{54E710C8-3481-4CC9-B0DB-C44BB62A216B}" type="presParOf" srcId="{59C27694-FA03-4BDE-97AA-1B96503FC7D8}" destId="{F8C0B07C-AA74-4AC8-A601-A91097C6FE07}" srcOrd="0" destOrd="0" presId="urn:microsoft.com/office/officeart/2005/8/layout/orgChart1"/>
    <dgm:cxn modelId="{26368361-380F-4142-A99F-F922861775E8}" type="presParOf" srcId="{59C27694-FA03-4BDE-97AA-1B96503FC7D8}" destId="{43390972-5C48-40FF-9DBE-A49876AA0742}" srcOrd="1" destOrd="0" presId="urn:microsoft.com/office/officeart/2005/8/layout/orgChart1"/>
    <dgm:cxn modelId="{8FD8F45D-8208-4AC2-93EE-981F6DA7C3FF}" type="presParOf" srcId="{6BBC80CF-5D11-4B40-9BD9-2E1148EC5374}" destId="{F62AC006-B91B-49D8-8BD0-0EF3A353F458}" srcOrd="1" destOrd="0" presId="urn:microsoft.com/office/officeart/2005/8/layout/orgChart1"/>
    <dgm:cxn modelId="{2314B1DE-1A8E-4EF2-8757-D6E93198FC8E}" type="presParOf" srcId="{6BBC80CF-5D11-4B40-9BD9-2E1148EC5374}" destId="{31F77B39-2B36-425D-85B1-E871ADC18555}" srcOrd="2" destOrd="0" presId="urn:microsoft.com/office/officeart/2005/8/layout/orgChart1"/>
    <dgm:cxn modelId="{1133840E-E9B3-42F6-8716-7A9FE47F02E6}" type="presParOf" srcId="{5A4B3A65-F58C-4AD2-B755-64BDA12795F9}" destId="{CE16A39E-86DF-45FC-972B-122188B32252}" srcOrd="4" destOrd="0" presId="urn:microsoft.com/office/officeart/2005/8/layout/orgChart1"/>
    <dgm:cxn modelId="{F758806D-CF60-4686-A99C-9637ABCC7FB6}" type="presParOf" srcId="{5A4B3A65-F58C-4AD2-B755-64BDA12795F9}" destId="{EA035FDA-9AD0-4CB6-AD93-2EBB17986690}" srcOrd="5" destOrd="0" presId="urn:microsoft.com/office/officeart/2005/8/layout/orgChart1"/>
    <dgm:cxn modelId="{FD910BE3-CB9F-41C2-9D40-65D200396103}" type="presParOf" srcId="{EA035FDA-9AD0-4CB6-AD93-2EBB17986690}" destId="{D313BD5E-DBC4-45C1-9D4C-8266E2ABD575}" srcOrd="0" destOrd="0" presId="urn:microsoft.com/office/officeart/2005/8/layout/orgChart1"/>
    <dgm:cxn modelId="{9A511646-D74C-4D80-9573-34C44ABC9407}" type="presParOf" srcId="{D313BD5E-DBC4-45C1-9D4C-8266E2ABD575}" destId="{9437E7F9-60DE-43A4-8BCB-01192D10E658}" srcOrd="0" destOrd="0" presId="urn:microsoft.com/office/officeart/2005/8/layout/orgChart1"/>
    <dgm:cxn modelId="{961F69B3-76F2-4256-90C0-50928B75DA9D}" type="presParOf" srcId="{D313BD5E-DBC4-45C1-9D4C-8266E2ABD575}" destId="{13F3238B-26A2-4E86-9F0F-EE966B872483}" srcOrd="1" destOrd="0" presId="urn:microsoft.com/office/officeart/2005/8/layout/orgChart1"/>
    <dgm:cxn modelId="{1C84B4F9-26EC-4401-8CEB-5A6CFFF390E4}" type="presParOf" srcId="{EA035FDA-9AD0-4CB6-AD93-2EBB17986690}" destId="{2717E547-468E-4110-B59E-F9D84AEABD13}" srcOrd="1" destOrd="0" presId="urn:microsoft.com/office/officeart/2005/8/layout/orgChart1"/>
    <dgm:cxn modelId="{299FF242-17B4-49E9-9197-17B3CD761290}" type="presParOf" srcId="{EA035FDA-9AD0-4CB6-AD93-2EBB17986690}" destId="{9BF4FC16-9818-42A7-A3C4-2D501E43996D}" srcOrd="2" destOrd="0" presId="urn:microsoft.com/office/officeart/2005/8/layout/orgChart1"/>
    <dgm:cxn modelId="{A06E5BFC-53F4-46A3-9C24-D6F8942B1FC9}" type="presParOf" srcId="{5A4B3A65-F58C-4AD2-B755-64BDA12795F9}" destId="{A9F9DB7A-08BD-4281-9ADB-60C7F3EBD8F2}" srcOrd="6" destOrd="0" presId="urn:microsoft.com/office/officeart/2005/8/layout/orgChart1"/>
    <dgm:cxn modelId="{5E992B4A-2B76-46FC-A0A8-9020751FA393}" type="presParOf" srcId="{5A4B3A65-F58C-4AD2-B755-64BDA12795F9}" destId="{68FDEA96-4A5F-4C27-9A30-F73B94DA9BA0}" srcOrd="7" destOrd="0" presId="urn:microsoft.com/office/officeart/2005/8/layout/orgChart1"/>
    <dgm:cxn modelId="{B8E1ECB6-082B-4D3A-AB8A-5912DB2D950A}" type="presParOf" srcId="{68FDEA96-4A5F-4C27-9A30-F73B94DA9BA0}" destId="{EB2C9291-EAAC-4BEC-B411-5D4CFAEA5051}" srcOrd="0" destOrd="0" presId="urn:microsoft.com/office/officeart/2005/8/layout/orgChart1"/>
    <dgm:cxn modelId="{2D815F26-25F4-4C22-B6B8-96F5F995376C}" type="presParOf" srcId="{EB2C9291-EAAC-4BEC-B411-5D4CFAEA5051}" destId="{9728BCCC-7DD6-4DA2-8DEC-EE16286F14E5}" srcOrd="0" destOrd="0" presId="urn:microsoft.com/office/officeart/2005/8/layout/orgChart1"/>
    <dgm:cxn modelId="{D7ED5C72-C963-49A5-A69E-5A1DB770B8B5}" type="presParOf" srcId="{EB2C9291-EAAC-4BEC-B411-5D4CFAEA5051}" destId="{7FD2E485-24CB-4176-8C32-F6D62086C6DE}" srcOrd="1" destOrd="0" presId="urn:microsoft.com/office/officeart/2005/8/layout/orgChart1"/>
    <dgm:cxn modelId="{C5040C65-B7A4-4E69-917C-D690FE393CCF}" type="presParOf" srcId="{68FDEA96-4A5F-4C27-9A30-F73B94DA9BA0}" destId="{549B0D0D-3B3F-42D9-9645-267F18F832A3}" srcOrd="1" destOrd="0" presId="urn:microsoft.com/office/officeart/2005/8/layout/orgChart1"/>
    <dgm:cxn modelId="{E51259BA-B0D6-44E1-8D79-9935F337CFAF}" type="presParOf" srcId="{68FDEA96-4A5F-4C27-9A30-F73B94DA9BA0}" destId="{1202ED24-FA79-493B-9BD4-19BF4E4FC42C}" srcOrd="2" destOrd="0" presId="urn:microsoft.com/office/officeart/2005/8/layout/orgChart1"/>
    <dgm:cxn modelId="{7524F7BA-7096-4533-93E5-62BA0B0B18B9}" type="presParOf" srcId="{5A4B3A65-F58C-4AD2-B755-64BDA12795F9}" destId="{CF16FC1E-3D22-4991-B6C5-4C311F2EB033}" srcOrd="8" destOrd="0" presId="urn:microsoft.com/office/officeart/2005/8/layout/orgChart1"/>
    <dgm:cxn modelId="{38B8EB41-0D63-463D-993B-8F06335FA362}" type="presParOf" srcId="{5A4B3A65-F58C-4AD2-B755-64BDA12795F9}" destId="{7A7F21DE-15E2-4614-9EA5-63E7504A07AA}" srcOrd="9" destOrd="0" presId="urn:microsoft.com/office/officeart/2005/8/layout/orgChart1"/>
    <dgm:cxn modelId="{9B208208-407D-477C-9778-3162C12E29A0}" type="presParOf" srcId="{7A7F21DE-15E2-4614-9EA5-63E7504A07AA}" destId="{19A61C9D-8BCB-48A1-930A-8970B4D82AC2}" srcOrd="0" destOrd="0" presId="urn:microsoft.com/office/officeart/2005/8/layout/orgChart1"/>
    <dgm:cxn modelId="{E4147B64-9778-4074-82E1-1845444A7D58}" type="presParOf" srcId="{19A61C9D-8BCB-48A1-930A-8970B4D82AC2}" destId="{D301F07E-F292-45F9-A857-BE46316C70B6}" srcOrd="0" destOrd="0" presId="urn:microsoft.com/office/officeart/2005/8/layout/orgChart1"/>
    <dgm:cxn modelId="{8062C94B-01EB-4257-8367-DEF8F3B1896C}" type="presParOf" srcId="{19A61C9D-8BCB-48A1-930A-8970B4D82AC2}" destId="{CA68286D-F07F-4431-9A45-5141D1BCAA8C}" srcOrd="1" destOrd="0" presId="urn:microsoft.com/office/officeart/2005/8/layout/orgChart1"/>
    <dgm:cxn modelId="{104154F2-6E73-4700-B609-27BC5E5DE09E}" type="presParOf" srcId="{7A7F21DE-15E2-4614-9EA5-63E7504A07AA}" destId="{D405A38F-5825-4E78-B123-93182F1F08E8}" srcOrd="1" destOrd="0" presId="urn:microsoft.com/office/officeart/2005/8/layout/orgChart1"/>
    <dgm:cxn modelId="{8B2750D5-4419-4844-904E-16F987F56903}" type="presParOf" srcId="{7A7F21DE-15E2-4614-9EA5-63E7504A07AA}" destId="{DCE0AA5A-E2CE-4B12-81AD-E20E7D8F008D}" srcOrd="2" destOrd="0" presId="urn:microsoft.com/office/officeart/2005/8/layout/orgChart1"/>
    <dgm:cxn modelId="{24578F4A-8A0F-4E14-B32B-471BD979D354}" type="presParOf" srcId="{5A4B3A65-F58C-4AD2-B755-64BDA12795F9}" destId="{04D8F32F-8ECA-4708-94DB-D20E2DDC7501}" srcOrd="10" destOrd="0" presId="urn:microsoft.com/office/officeart/2005/8/layout/orgChart1"/>
    <dgm:cxn modelId="{CE897793-10C9-4214-B906-439CC31BA69C}" type="presParOf" srcId="{5A4B3A65-F58C-4AD2-B755-64BDA12795F9}" destId="{88A13A20-24F0-467C-A729-02F55E2BD1F3}" srcOrd="11" destOrd="0" presId="urn:microsoft.com/office/officeart/2005/8/layout/orgChart1"/>
    <dgm:cxn modelId="{CBD444AD-07FE-46B3-8268-FCAAD16D0BD3}" type="presParOf" srcId="{88A13A20-24F0-467C-A729-02F55E2BD1F3}" destId="{40F8E7A4-5494-411E-B28D-5413737C3E50}" srcOrd="0" destOrd="0" presId="urn:microsoft.com/office/officeart/2005/8/layout/orgChart1"/>
    <dgm:cxn modelId="{580B8C46-47DE-4E53-8ED9-75ADE55EEE2E}" type="presParOf" srcId="{40F8E7A4-5494-411E-B28D-5413737C3E50}" destId="{46BC8638-66BC-4C73-B2B9-3DC7F2C7FAD4}" srcOrd="0" destOrd="0" presId="urn:microsoft.com/office/officeart/2005/8/layout/orgChart1"/>
    <dgm:cxn modelId="{3D4A1428-7F0D-44A2-95D2-B91B872530A1}" type="presParOf" srcId="{40F8E7A4-5494-411E-B28D-5413737C3E50}" destId="{BBC3717E-9C11-4057-ADEF-D2392A5E8B48}" srcOrd="1" destOrd="0" presId="urn:microsoft.com/office/officeart/2005/8/layout/orgChart1"/>
    <dgm:cxn modelId="{79FFB11C-017C-4B89-9A02-B3673F06254B}" type="presParOf" srcId="{88A13A20-24F0-467C-A729-02F55E2BD1F3}" destId="{7717F59F-2355-4710-B360-36DB94DA03F4}" srcOrd="1" destOrd="0" presId="urn:microsoft.com/office/officeart/2005/8/layout/orgChart1"/>
    <dgm:cxn modelId="{807E2225-603D-432E-B4E8-400C0F1EF16A}" type="presParOf" srcId="{88A13A20-24F0-467C-A729-02F55E2BD1F3}" destId="{9B8A1EC3-E491-49A9-BD67-9C63DB6D816B}" srcOrd="2" destOrd="0" presId="urn:microsoft.com/office/officeart/2005/8/layout/orgChart1"/>
    <dgm:cxn modelId="{22838C67-CBB6-49ED-B0A1-443A42758395}" type="presParOf" srcId="{E37FD122-057E-4C96-A3CA-F4C217B19429}" destId="{6E6B29F6-E7C0-4DCA-B889-C7FADB00FC8D}" srcOrd="2" destOrd="0" presId="urn:microsoft.com/office/officeart/2005/8/layout/orgChart1"/>
    <dgm:cxn modelId="{71F17B71-FF6E-4B2E-A6B4-61ABBBD701E4}" type="presParOf" srcId="{8AAA41ED-BA89-44FC-857B-8E2DFB886A91}" destId="{C8BCF056-C080-4076-9E9C-E1A76A9C56EB}" srcOrd="1" destOrd="0" presId="urn:microsoft.com/office/officeart/2005/8/layout/orgChart1"/>
    <dgm:cxn modelId="{88148823-A903-4163-9211-EB57447608CF}" type="presParOf" srcId="{C8BCF056-C080-4076-9E9C-E1A76A9C56EB}" destId="{DBB5DA28-9F0E-4E3E-90C0-7103365CE2BE}" srcOrd="0" destOrd="0" presId="urn:microsoft.com/office/officeart/2005/8/layout/orgChart1"/>
    <dgm:cxn modelId="{1D6A12F6-FF11-4B0A-B6C2-25D3BB16F271}" type="presParOf" srcId="{DBB5DA28-9F0E-4E3E-90C0-7103365CE2BE}" destId="{AF06CE04-2378-424A-B5B9-5688FD090861}" srcOrd="0" destOrd="0" presId="urn:microsoft.com/office/officeart/2005/8/layout/orgChart1"/>
    <dgm:cxn modelId="{CEEFBB40-CA0C-4CFB-A05D-140C9A661CDD}" type="presParOf" srcId="{DBB5DA28-9F0E-4E3E-90C0-7103365CE2BE}" destId="{102F7F5F-DB1A-47E8-B436-96596472A76A}" srcOrd="1" destOrd="0" presId="urn:microsoft.com/office/officeart/2005/8/layout/orgChart1"/>
    <dgm:cxn modelId="{725FD9D6-F220-4EA0-8A19-64A4396199BD}" type="presParOf" srcId="{C8BCF056-C080-4076-9E9C-E1A76A9C56EB}" destId="{F35DC6AD-804D-4617-BC95-63B13063CAC5}" srcOrd="1" destOrd="0" presId="urn:microsoft.com/office/officeart/2005/8/layout/orgChart1"/>
    <dgm:cxn modelId="{F4BF482B-1AFD-4FEF-BEFD-25DE9F7F05FA}" type="presParOf" srcId="{C8BCF056-C080-4076-9E9C-E1A76A9C56EB}" destId="{13CEE120-50E3-48E2-AACE-892775BF3837}" srcOrd="2" destOrd="0" presId="urn:microsoft.com/office/officeart/2005/8/layout/orgChart1"/>
    <dgm:cxn modelId="{EF9C7BD1-225F-42B5-8FFB-E88DA3ACE37B}" type="presParOf" srcId="{8AAA41ED-BA89-44FC-857B-8E2DFB886A91}" destId="{31179CF1-ACEE-45A3-92B3-F8E4287002D3}" srcOrd="2" destOrd="0" presId="urn:microsoft.com/office/officeart/2005/8/layout/orgChart1"/>
    <dgm:cxn modelId="{A093D4A5-0E11-4E32-9D44-910232085273}" type="presParOf" srcId="{31179CF1-ACEE-45A3-92B3-F8E4287002D3}" destId="{795C236F-C8E0-4502-A7E4-E6EA81D093E8}" srcOrd="0" destOrd="0" presId="urn:microsoft.com/office/officeart/2005/8/layout/orgChart1"/>
    <dgm:cxn modelId="{0B08E6E3-F1BE-4710-9210-B2D5C9AD0FBD}" type="presParOf" srcId="{795C236F-C8E0-4502-A7E4-E6EA81D093E8}" destId="{8F4C5B85-C0F8-4B66-A389-DE47F493998F}" srcOrd="0" destOrd="0" presId="urn:microsoft.com/office/officeart/2005/8/layout/orgChart1"/>
    <dgm:cxn modelId="{D502615F-2BB1-4DD8-84BD-5DC75CBA6345}" type="presParOf" srcId="{795C236F-C8E0-4502-A7E4-E6EA81D093E8}" destId="{A162FF48-2DD8-412F-97B2-9D4C55A91C5F}" srcOrd="1" destOrd="0" presId="urn:microsoft.com/office/officeart/2005/8/layout/orgChart1"/>
    <dgm:cxn modelId="{46F91A16-8E2E-44FC-86B9-865B805E25A7}" type="presParOf" srcId="{31179CF1-ACEE-45A3-92B3-F8E4287002D3}" destId="{114521D3-A7AF-4BF8-A1F5-ED2101190A57}" srcOrd="1" destOrd="0" presId="urn:microsoft.com/office/officeart/2005/8/layout/orgChart1"/>
    <dgm:cxn modelId="{1CB66DE4-63BF-4B77-A51F-F325C761258F}" type="presParOf" srcId="{31179CF1-ACEE-45A3-92B3-F8E4287002D3}" destId="{BA57E0AE-59E0-4282-9EC6-A40E82601D4B}" srcOrd="2" destOrd="0" presId="urn:microsoft.com/office/officeart/2005/8/layout/orgChart1"/>
    <dgm:cxn modelId="{427F2240-3154-40EA-A8F8-FCF6EA669F02}" type="presParOf" srcId="{8AAA41ED-BA89-44FC-857B-8E2DFB886A91}" destId="{FEFA10DC-BBB7-4C9D-B535-B65E2B8B0EAB}" srcOrd="3" destOrd="0" presId="urn:microsoft.com/office/officeart/2005/8/layout/orgChart1"/>
    <dgm:cxn modelId="{AB4891DD-C1EF-44BC-8481-3731D37485FC}" type="presParOf" srcId="{FEFA10DC-BBB7-4C9D-B535-B65E2B8B0EAB}" destId="{9A1D2513-D54B-4B8E-B56E-3BA1B1DE25D0}" srcOrd="0" destOrd="0" presId="urn:microsoft.com/office/officeart/2005/8/layout/orgChart1"/>
    <dgm:cxn modelId="{BC13746D-9A9F-4422-A805-D1F250523593}" type="presParOf" srcId="{9A1D2513-D54B-4B8E-B56E-3BA1B1DE25D0}" destId="{9AA80E7C-603C-41F4-A4B9-3AA554EFD3B8}" srcOrd="0" destOrd="0" presId="urn:microsoft.com/office/officeart/2005/8/layout/orgChart1"/>
    <dgm:cxn modelId="{DB9959EF-C700-42DD-969C-23A896D7A3F2}" type="presParOf" srcId="{9A1D2513-D54B-4B8E-B56E-3BA1B1DE25D0}" destId="{3C9BA6BA-04BB-4875-A6EC-02FEBA02A5CC}" srcOrd="1" destOrd="0" presId="urn:microsoft.com/office/officeart/2005/8/layout/orgChart1"/>
    <dgm:cxn modelId="{858FD345-C9AA-4C5B-B78E-4B9D22D32DEF}" type="presParOf" srcId="{FEFA10DC-BBB7-4C9D-B535-B65E2B8B0EAB}" destId="{0A881134-5664-40E9-B88D-19A7A9BA76C5}" srcOrd="1" destOrd="0" presId="urn:microsoft.com/office/officeart/2005/8/layout/orgChart1"/>
    <dgm:cxn modelId="{E54DC112-B98E-4FA6-9A0D-12D398177A81}" type="presParOf" srcId="{FEFA10DC-BBB7-4C9D-B535-B65E2B8B0EAB}" destId="{B20D3303-8537-4718-BA7B-27AC50EA42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AD0E0-D67F-445C-A0C1-C4766BE851B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37A3729-A0A5-4E7F-8D70-D744A4E0CEC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Tištěné</a:t>
          </a:r>
        </a:p>
      </dgm:t>
    </dgm:pt>
    <dgm:pt modelId="{6B9A2AF9-62E6-4EAE-9AD4-4C2033409AE3}" type="parTrans" cxnId="{EC2F66E5-E24A-432E-AA80-281391E231D9}">
      <dgm:prSet/>
      <dgm:spPr/>
      <dgm:t>
        <a:bodyPr/>
        <a:lstStyle/>
        <a:p>
          <a:endParaRPr lang="cs-CZ"/>
        </a:p>
      </dgm:t>
    </dgm:pt>
    <dgm:pt modelId="{0C3EB6FD-1450-4DA1-BCFA-A0927877E87D}" type="sibTrans" cxnId="{EC2F66E5-E24A-432E-AA80-281391E231D9}">
      <dgm:prSet/>
      <dgm:spPr/>
      <dgm:t>
        <a:bodyPr/>
        <a:lstStyle/>
        <a:p>
          <a:endParaRPr lang="cs-CZ"/>
        </a:p>
      </dgm:t>
    </dgm:pt>
    <dgm:pt modelId="{13A36449-D77F-4610-9985-C5CC59EE942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Časopisy</a:t>
          </a:r>
        </a:p>
      </dgm:t>
    </dgm:pt>
    <dgm:pt modelId="{0D9CAAAA-BB44-4E89-84BA-1CE49AEA7EC7}" type="parTrans" cxnId="{C0889736-F617-43CD-B4CA-B1CE60E1A43D}">
      <dgm:prSet/>
      <dgm:spPr/>
      <dgm:t>
        <a:bodyPr/>
        <a:lstStyle/>
        <a:p>
          <a:endParaRPr lang="cs-CZ"/>
        </a:p>
      </dgm:t>
    </dgm:pt>
    <dgm:pt modelId="{A3721597-B42F-4D3B-A87F-FB2777ED93D7}" type="sibTrans" cxnId="{C0889736-F617-43CD-B4CA-B1CE60E1A43D}">
      <dgm:prSet/>
      <dgm:spPr/>
      <dgm:t>
        <a:bodyPr/>
        <a:lstStyle/>
        <a:p>
          <a:endParaRPr lang="cs-CZ"/>
        </a:p>
      </dgm:t>
    </dgm:pt>
    <dgm:pt modelId="{32B85E6F-C8CD-4100-8C1F-AAACE86AE8E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Noviny</a:t>
          </a:r>
        </a:p>
      </dgm:t>
    </dgm:pt>
    <dgm:pt modelId="{C1DA4794-79B3-4BEA-A944-318B66F285F3}" type="parTrans" cxnId="{FB638264-FE65-4E9A-8B78-45EE8F198CAD}">
      <dgm:prSet/>
      <dgm:spPr/>
      <dgm:t>
        <a:bodyPr/>
        <a:lstStyle/>
        <a:p>
          <a:endParaRPr lang="cs-CZ"/>
        </a:p>
      </dgm:t>
    </dgm:pt>
    <dgm:pt modelId="{1CF323FE-208B-4804-8FD4-BD652832F468}" type="sibTrans" cxnId="{FB638264-FE65-4E9A-8B78-45EE8F198CAD}">
      <dgm:prSet/>
      <dgm:spPr/>
      <dgm:t>
        <a:bodyPr/>
        <a:lstStyle/>
        <a:p>
          <a:endParaRPr lang="cs-CZ"/>
        </a:p>
      </dgm:t>
    </dgm:pt>
    <dgm:pt modelId="{28345604-0766-4CA7-9801-706978BAD16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Osobní</a:t>
          </a:r>
          <a:endParaRPr lang="cs-CZ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9CABE-66EF-4B62-A3B1-1760A685FBF4}" type="parTrans" cxnId="{98D86BF4-5F85-44BD-8723-831B6009B4C8}">
      <dgm:prSet/>
      <dgm:spPr/>
      <dgm:t>
        <a:bodyPr/>
        <a:lstStyle/>
        <a:p>
          <a:endParaRPr lang="cs-CZ"/>
        </a:p>
      </dgm:t>
    </dgm:pt>
    <dgm:pt modelId="{9D255494-7C17-4D8E-B60E-94AD18C6BF80}" type="sibTrans" cxnId="{98D86BF4-5F85-44BD-8723-831B6009B4C8}">
      <dgm:prSet/>
      <dgm:spPr/>
      <dgm:t>
        <a:bodyPr/>
        <a:lstStyle/>
        <a:p>
          <a:endParaRPr lang="cs-CZ"/>
        </a:p>
      </dgm:t>
    </dgm:pt>
    <dgm:pt modelId="{3E6A4721-0A91-4492-8421-59DBB03EF1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Porady</a:t>
          </a:r>
        </a:p>
      </dgm:t>
    </dgm:pt>
    <dgm:pt modelId="{3CE146C3-56B4-4C43-AE71-33829D824239}" type="parTrans" cxnId="{8EB37639-1008-43BA-9E65-F981E2B30ECF}">
      <dgm:prSet/>
      <dgm:spPr/>
      <dgm:t>
        <a:bodyPr/>
        <a:lstStyle/>
        <a:p>
          <a:endParaRPr lang="cs-CZ"/>
        </a:p>
      </dgm:t>
    </dgm:pt>
    <dgm:pt modelId="{AB19258B-CF87-4867-B23F-A3DD448486CB}" type="sibTrans" cxnId="{8EB37639-1008-43BA-9E65-F981E2B30ECF}">
      <dgm:prSet/>
      <dgm:spPr/>
      <dgm:t>
        <a:bodyPr/>
        <a:lstStyle/>
        <a:p>
          <a:endParaRPr lang="cs-CZ"/>
        </a:p>
      </dgm:t>
    </dgm:pt>
    <dgm:pt modelId="{902BC431-881B-4985-AE25-A5BB3C2C711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Schůzky</a:t>
          </a:r>
        </a:p>
      </dgm:t>
    </dgm:pt>
    <dgm:pt modelId="{FA950D44-8AB7-4A3F-A293-B39D2B4E71EA}" type="parTrans" cxnId="{D577B926-6835-424B-940A-DD944598ECBB}">
      <dgm:prSet/>
      <dgm:spPr/>
      <dgm:t>
        <a:bodyPr/>
        <a:lstStyle/>
        <a:p>
          <a:endParaRPr lang="cs-CZ"/>
        </a:p>
      </dgm:t>
    </dgm:pt>
    <dgm:pt modelId="{32BC8FD7-CE45-4ED6-8725-FA74DA41D617}" type="sibTrans" cxnId="{D577B926-6835-424B-940A-DD944598ECBB}">
      <dgm:prSet/>
      <dgm:spPr/>
      <dgm:t>
        <a:bodyPr/>
        <a:lstStyle/>
        <a:p>
          <a:endParaRPr lang="cs-CZ"/>
        </a:p>
      </dgm:t>
    </dgm:pt>
    <dgm:pt modelId="{1EEDE83D-B9E8-4B98-85EE-AD8819711A9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Bulletiny</a:t>
          </a:r>
        </a:p>
      </dgm:t>
    </dgm:pt>
    <dgm:pt modelId="{4D4FE7AE-C31B-4807-9137-FA97DFA4E1B2}" type="parTrans" cxnId="{6491D953-0CC1-49FB-8047-84C5857B383F}">
      <dgm:prSet/>
      <dgm:spPr/>
      <dgm:t>
        <a:bodyPr/>
        <a:lstStyle/>
        <a:p>
          <a:endParaRPr lang="cs-CZ"/>
        </a:p>
      </dgm:t>
    </dgm:pt>
    <dgm:pt modelId="{64706663-36A7-47C9-A0D9-75C7C8F98FB7}" type="sibTrans" cxnId="{6491D953-0CC1-49FB-8047-84C5857B383F}">
      <dgm:prSet/>
      <dgm:spPr/>
      <dgm:t>
        <a:bodyPr/>
        <a:lstStyle/>
        <a:p>
          <a:endParaRPr lang="cs-CZ"/>
        </a:p>
      </dgm:t>
    </dgm:pt>
    <dgm:pt modelId="{EA3F4D7D-E6EB-4192-9F8D-F763071841F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Letáky</a:t>
          </a:r>
        </a:p>
      </dgm:t>
    </dgm:pt>
    <dgm:pt modelId="{86EFC8BC-391E-45EF-B1A0-7740497C6CAF}" type="parTrans" cxnId="{DE9AB925-16F3-4DDF-A6C3-DDD81181E1B9}">
      <dgm:prSet/>
      <dgm:spPr/>
      <dgm:t>
        <a:bodyPr/>
        <a:lstStyle/>
        <a:p>
          <a:endParaRPr lang="cs-CZ"/>
        </a:p>
      </dgm:t>
    </dgm:pt>
    <dgm:pt modelId="{4B15A7A3-66CD-4CC7-8016-1DE0F9D48CDD}" type="sibTrans" cxnId="{DE9AB925-16F3-4DDF-A6C3-DDD81181E1B9}">
      <dgm:prSet/>
      <dgm:spPr/>
      <dgm:t>
        <a:bodyPr/>
        <a:lstStyle/>
        <a:p>
          <a:endParaRPr lang="cs-CZ"/>
        </a:p>
      </dgm:t>
    </dgm:pt>
    <dgm:pt modelId="{00E4FEC6-8057-4A68-B614-E18FC3E2405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Plakáty</a:t>
          </a:r>
        </a:p>
      </dgm:t>
    </dgm:pt>
    <dgm:pt modelId="{C40F7B14-AF9A-4ECF-A41D-2152A957DFB0}" type="parTrans" cxnId="{C9A160FE-E8E6-4DD7-A05A-25C416A73A56}">
      <dgm:prSet/>
      <dgm:spPr/>
      <dgm:t>
        <a:bodyPr/>
        <a:lstStyle/>
        <a:p>
          <a:endParaRPr lang="cs-CZ"/>
        </a:p>
      </dgm:t>
    </dgm:pt>
    <dgm:pt modelId="{D7A8B6A5-ED2C-4D1E-8489-7A90FA74B79B}" type="sibTrans" cxnId="{C9A160FE-E8E6-4DD7-A05A-25C416A73A56}">
      <dgm:prSet/>
      <dgm:spPr/>
      <dgm:t>
        <a:bodyPr/>
        <a:lstStyle/>
        <a:p>
          <a:endParaRPr lang="cs-CZ"/>
        </a:p>
      </dgm:t>
    </dgm:pt>
    <dgm:pt modelId="{333F3B87-8E1C-4FB5-9773-92DFB123B1A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Nástěnky</a:t>
          </a:r>
        </a:p>
      </dgm:t>
    </dgm:pt>
    <dgm:pt modelId="{374119E9-726F-490B-991C-4D6DBFCBA5D5}" type="parTrans" cxnId="{F5B3C364-1B4B-4028-AF86-B929C831C11F}">
      <dgm:prSet/>
      <dgm:spPr/>
      <dgm:t>
        <a:bodyPr/>
        <a:lstStyle/>
        <a:p>
          <a:endParaRPr lang="cs-CZ"/>
        </a:p>
      </dgm:t>
    </dgm:pt>
    <dgm:pt modelId="{D0470B57-3B71-4EF7-83B8-87FEA087665D}" type="sibTrans" cxnId="{F5B3C364-1B4B-4028-AF86-B929C831C11F}">
      <dgm:prSet/>
      <dgm:spPr/>
      <dgm:t>
        <a:bodyPr/>
        <a:lstStyle/>
        <a:p>
          <a:endParaRPr lang="cs-CZ"/>
        </a:p>
      </dgm:t>
    </dgm:pt>
    <dgm:pt modelId="{8EEF5609-37BB-4086-973A-C349ADBAA9F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Tváří v tvář</a:t>
          </a:r>
        </a:p>
      </dgm:t>
    </dgm:pt>
    <dgm:pt modelId="{96BAD3FD-CA81-47D6-92D5-4A856DBF7E74}" type="parTrans" cxnId="{9E6283CB-5BDE-4CFE-A606-3ABD63853E9A}">
      <dgm:prSet/>
      <dgm:spPr/>
      <dgm:t>
        <a:bodyPr/>
        <a:lstStyle/>
        <a:p>
          <a:endParaRPr lang="cs-CZ"/>
        </a:p>
      </dgm:t>
    </dgm:pt>
    <dgm:pt modelId="{1B73CAD6-539A-421B-989F-D712EDA4AD7C}" type="sibTrans" cxnId="{9E6283CB-5BDE-4CFE-A606-3ABD63853E9A}">
      <dgm:prSet/>
      <dgm:spPr/>
      <dgm:t>
        <a:bodyPr/>
        <a:lstStyle/>
        <a:p>
          <a:endParaRPr lang="cs-CZ"/>
        </a:p>
      </dgm:t>
    </dgm:pt>
    <dgm:pt modelId="{6321DD2A-52DE-4D1F-86D0-E0325C19B9A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Firemní akce</a:t>
          </a:r>
        </a:p>
      </dgm:t>
    </dgm:pt>
    <dgm:pt modelId="{D4620592-48F6-47BE-BC46-1ECA51D5E9D8}" type="parTrans" cxnId="{84A48E42-898A-4E58-8F62-FB27BD0889EF}">
      <dgm:prSet/>
      <dgm:spPr/>
      <dgm:t>
        <a:bodyPr/>
        <a:lstStyle/>
        <a:p>
          <a:endParaRPr lang="cs-CZ"/>
        </a:p>
      </dgm:t>
    </dgm:pt>
    <dgm:pt modelId="{2A7ECF16-E03B-4DD2-8440-5650F7B270F4}" type="sibTrans" cxnId="{84A48E42-898A-4E58-8F62-FB27BD0889EF}">
      <dgm:prSet/>
      <dgm:spPr/>
      <dgm:t>
        <a:bodyPr/>
        <a:lstStyle/>
        <a:p>
          <a:endParaRPr lang="cs-CZ"/>
        </a:p>
      </dgm:t>
    </dgm:pt>
    <dgm:pt modelId="{3AAE4AA9-7709-4D07-B736-5260568246D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cs-C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cs-CZ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Digitální</a:t>
          </a:r>
          <a:endParaRPr lang="cs-CZ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cs-CZ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gm:t>
    </dgm:pt>
    <dgm:pt modelId="{3EB7E2EF-4840-40E8-AF26-5A0B6691D498}" type="sibTrans" cxnId="{9B8C55DB-7F41-4BC4-890D-E0AF4A7E782F}">
      <dgm:prSet/>
      <dgm:spPr/>
      <dgm:t>
        <a:bodyPr/>
        <a:lstStyle/>
        <a:p>
          <a:endParaRPr lang="cs-CZ"/>
        </a:p>
      </dgm:t>
    </dgm:pt>
    <dgm:pt modelId="{9C48FE44-62C8-4EFF-832C-4DD2C706590C}" type="parTrans" cxnId="{9B8C55DB-7F41-4BC4-890D-E0AF4A7E782F}">
      <dgm:prSet/>
      <dgm:spPr/>
      <dgm:t>
        <a:bodyPr/>
        <a:lstStyle/>
        <a:p>
          <a:endParaRPr lang="cs-CZ"/>
        </a:p>
      </dgm:t>
    </dgm:pt>
    <dgm:pt modelId="{C6E93B87-1FDF-4AF1-AEDA-F5D9178A624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Intranet</a:t>
          </a:r>
          <a:endParaRPr lang="cs-CZ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FBF93-4A63-421F-B185-23A140A0CD91}" type="sibTrans" cxnId="{92424E8B-219F-44B0-88A3-9493807E082B}">
      <dgm:prSet/>
      <dgm:spPr/>
      <dgm:t>
        <a:bodyPr/>
        <a:lstStyle/>
        <a:p>
          <a:endParaRPr lang="cs-CZ"/>
        </a:p>
      </dgm:t>
    </dgm:pt>
    <dgm:pt modelId="{E06F677B-56A4-45A9-BB85-A636669BB189}" type="parTrans" cxnId="{92424E8B-219F-44B0-88A3-9493807E082B}">
      <dgm:prSet/>
      <dgm:spPr/>
      <dgm:t>
        <a:bodyPr/>
        <a:lstStyle/>
        <a:p>
          <a:endParaRPr lang="cs-CZ"/>
        </a:p>
      </dgm:t>
    </dgm:pt>
    <dgm:pt modelId="{5998A855-817B-442F-A448-3FED9EE025D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</a:p>
      </dgm:t>
    </dgm:pt>
    <dgm:pt modelId="{B5DE47D6-2BDC-47BF-98EF-7A4DED77D31B}" type="sibTrans" cxnId="{70D76FB2-49EE-4FC8-9511-2F20511614F3}">
      <dgm:prSet/>
      <dgm:spPr/>
      <dgm:t>
        <a:bodyPr/>
        <a:lstStyle/>
        <a:p>
          <a:endParaRPr lang="cs-CZ"/>
        </a:p>
      </dgm:t>
    </dgm:pt>
    <dgm:pt modelId="{E203630C-163F-40CE-81F0-277136C7494E}" type="parTrans" cxnId="{70D76FB2-49EE-4FC8-9511-2F20511614F3}">
      <dgm:prSet/>
      <dgm:spPr/>
      <dgm:t>
        <a:bodyPr/>
        <a:lstStyle/>
        <a:p>
          <a:endParaRPr lang="cs-CZ"/>
        </a:p>
      </dgm:t>
    </dgm:pt>
    <dgm:pt modelId="{03B0EA15-F88D-46BE-8501-C77D02687A5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Newsletter</a:t>
          </a:r>
        </a:p>
      </dgm:t>
    </dgm:pt>
    <dgm:pt modelId="{6AD05CFF-7BE8-49C8-A75F-D56E0BC13D29}" type="sibTrans" cxnId="{0CD0920D-5897-4BB3-9B26-39A589192ADB}">
      <dgm:prSet/>
      <dgm:spPr/>
      <dgm:t>
        <a:bodyPr/>
        <a:lstStyle/>
        <a:p>
          <a:endParaRPr lang="cs-CZ"/>
        </a:p>
      </dgm:t>
    </dgm:pt>
    <dgm:pt modelId="{FBDE1E53-3246-42D3-80B2-A526450F7481}" type="parTrans" cxnId="{0CD0920D-5897-4BB3-9B26-39A589192ADB}">
      <dgm:prSet/>
      <dgm:spPr/>
      <dgm:t>
        <a:bodyPr/>
        <a:lstStyle/>
        <a:p>
          <a:endParaRPr lang="cs-CZ"/>
        </a:p>
      </dgm:t>
    </dgm:pt>
    <dgm:pt modelId="{62CB1599-4F15-4507-B67F-42F54FBF0C0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Sociální síť</a:t>
          </a:r>
        </a:p>
      </dgm:t>
    </dgm:pt>
    <dgm:pt modelId="{8061F9EC-5832-4F46-9B86-28E64F16854F}" type="sibTrans" cxnId="{3333D7B4-F6D8-4276-AD0E-AC601814B7BC}">
      <dgm:prSet/>
      <dgm:spPr/>
      <dgm:t>
        <a:bodyPr/>
        <a:lstStyle/>
        <a:p>
          <a:endParaRPr lang="cs-CZ"/>
        </a:p>
      </dgm:t>
    </dgm:pt>
    <dgm:pt modelId="{C178C0CA-DC99-4FD3-B713-2058C5436D28}" type="parTrans" cxnId="{3333D7B4-F6D8-4276-AD0E-AC601814B7BC}">
      <dgm:prSet/>
      <dgm:spPr/>
      <dgm:t>
        <a:bodyPr/>
        <a:lstStyle/>
        <a:p>
          <a:endParaRPr lang="cs-CZ"/>
        </a:p>
      </dgm:t>
    </dgm:pt>
    <dgm:pt modelId="{875E6114-CFF7-4810-9C8E-7877CCBE97A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Firemní TV</a:t>
          </a:r>
        </a:p>
      </dgm:t>
    </dgm:pt>
    <dgm:pt modelId="{24AC042E-36BD-44AE-B7E7-BE04DD518F59}" type="sibTrans" cxnId="{DC145121-FF2C-431F-BBA8-B4C00C2E03D1}">
      <dgm:prSet/>
      <dgm:spPr/>
      <dgm:t>
        <a:bodyPr/>
        <a:lstStyle/>
        <a:p>
          <a:endParaRPr lang="cs-CZ"/>
        </a:p>
      </dgm:t>
    </dgm:pt>
    <dgm:pt modelId="{36E5BDCD-7630-4883-84DA-7BD3ECFE7268}" type="parTrans" cxnId="{DC145121-FF2C-431F-BBA8-B4C00C2E03D1}">
      <dgm:prSet/>
      <dgm:spPr/>
      <dgm:t>
        <a:bodyPr/>
        <a:lstStyle/>
        <a:p>
          <a:endParaRPr lang="cs-CZ"/>
        </a:p>
      </dgm:t>
    </dgm:pt>
    <dgm:pt modelId="{308FA6A9-354C-4833-9921-7664F8BE0C8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Rozhlas</a:t>
          </a:r>
        </a:p>
      </dgm:t>
    </dgm:pt>
    <dgm:pt modelId="{E6D92E02-05C0-44E6-A798-F354BE6E707F}" type="sibTrans" cxnId="{062C1B51-912C-4C5C-9E5E-AE8CF85D1CD9}">
      <dgm:prSet/>
      <dgm:spPr/>
      <dgm:t>
        <a:bodyPr/>
        <a:lstStyle/>
        <a:p>
          <a:endParaRPr lang="cs-CZ"/>
        </a:p>
      </dgm:t>
    </dgm:pt>
    <dgm:pt modelId="{66FD0776-76F8-4291-8133-1BEC51CADA3A}" type="parTrans" cxnId="{062C1B51-912C-4C5C-9E5E-AE8CF85D1CD9}">
      <dgm:prSet/>
      <dgm:spPr/>
      <dgm:t>
        <a:bodyPr/>
        <a:lstStyle/>
        <a:p>
          <a:endParaRPr lang="cs-CZ"/>
        </a:p>
      </dgm:t>
    </dgm:pt>
    <dgm:pt modelId="{862FD433-192E-4CC6-BFD8-58E2777AF9F2}" type="pres">
      <dgm:prSet presAssocID="{EABAD0E0-D67F-445C-A0C1-C4766BE851B7}" presName="Name0" presStyleCnt="0">
        <dgm:presLayoutVars>
          <dgm:dir/>
          <dgm:animLvl val="lvl"/>
          <dgm:resizeHandles val="exact"/>
        </dgm:presLayoutVars>
      </dgm:prSet>
      <dgm:spPr/>
    </dgm:pt>
    <dgm:pt modelId="{1C0C7DB6-A502-4D8B-AD1E-34E03EA10D2D}" type="pres">
      <dgm:prSet presAssocID="{3AAE4AA9-7709-4D07-B736-5260568246DF}" presName="composite" presStyleCnt="0"/>
      <dgm:spPr/>
    </dgm:pt>
    <dgm:pt modelId="{BADCC9E6-A554-495E-BE49-0FFF34754071}" type="pres">
      <dgm:prSet presAssocID="{3AAE4AA9-7709-4D07-B736-5260568246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FDEF3B7-CFB5-4A74-8671-5BA59ECE8EA7}" type="pres">
      <dgm:prSet presAssocID="{3AAE4AA9-7709-4D07-B736-5260568246DF}" presName="desTx" presStyleLbl="alignAccFollowNode1" presStyleIdx="0" presStyleCnt="3">
        <dgm:presLayoutVars>
          <dgm:bulletEnabled val="1"/>
        </dgm:presLayoutVars>
      </dgm:prSet>
      <dgm:spPr/>
    </dgm:pt>
    <dgm:pt modelId="{519B2C43-12E5-46BD-ADBB-3D7E8A5C358B}" type="pres">
      <dgm:prSet presAssocID="{3EB7E2EF-4840-40E8-AF26-5A0B6691D498}" presName="space" presStyleCnt="0"/>
      <dgm:spPr/>
    </dgm:pt>
    <dgm:pt modelId="{9924742E-C7A3-4E93-9C31-869C9F5F762C}" type="pres">
      <dgm:prSet presAssocID="{937A3729-A0A5-4E7F-8D70-D744A4E0CEC0}" presName="composite" presStyleCnt="0"/>
      <dgm:spPr/>
    </dgm:pt>
    <dgm:pt modelId="{9344298D-A0D8-4AF3-9163-4CFBF015ACFB}" type="pres">
      <dgm:prSet presAssocID="{937A3729-A0A5-4E7F-8D70-D744A4E0CE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6791CC5-D27A-4576-99E5-F36884C837AA}" type="pres">
      <dgm:prSet presAssocID="{937A3729-A0A5-4E7F-8D70-D744A4E0CEC0}" presName="desTx" presStyleLbl="alignAccFollowNode1" presStyleIdx="1" presStyleCnt="3">
        <dgm:presLayoutVars>
          <dgm:bulletEnabled val="1"/>
        </dgm:presLayoutVars>
      </dgm:prSet>
      <dgm:spPr/>
    </dgm:pt>
    <dgm:pt modelId="{4E24CEAB-2C01-43A7-AE3E-72E0C31DE2E7}" type="pres">
      <dgm:prSet presAssocID="{0C3EB6FD-1450-4DA1-BCFA-A0927877E87D}" presName="space" presStyleCnt="0"/>
      <dgm:spPr/>
    </dgm:pt>
    <dgm:pt modelId="{BE229EBE-A160-4151-9A98-B1D9C5CDBB5B}" type="pres">
      <dgm:prSet presAssocID="{28345604-0766-4CA7-9801-706978BAD166}" presName="composite" presStyleCnt="0"/>
      <dgm:spPr/>
    </dgm:pt>
    <dgm:pt modelId="{3AB72AFA-AF9A-44A8-8939-F3387BCB042F}" type="pres">
      <dgm:prSet presAssocID="{28345604-0766-4CA7-9801-706978BAD1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2FFB8B3-1FD5-4484-8403-243F4E48422D}" type="pres">
      <dgm:prSet presAssocID="{28345604-0766-4CA7-9801-706978BAD16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3165909-1FF6-421B-A14D-3B4E69C63C58}" type="presOf" srcId="{EA3F4D7D-E6EB-4192-9F8D-F763071841F7}" destId="{E6791CC5-D27A-4576-99E5-F36884C837AA}" srcOrd="0" destOrd="3" presId="urn:microsoft.com/office/officeart/2005/8/layout/hList1"/>
    <dgm:cxn modelId="{D9F19E09-8A43-4562-AE85-F91EC015B138}" type="presOf" srcId="{32B85E6F-C8CD-4100-8C1F-AAACE86AE8E5}" destId="{E6791CC5-D27A-4576-99E5-F36884C837AA}" srcOrd="0" destOrd="1" presId="urn:microsoft.com/office/officeart/2005/8/layout/hList1"/>
    <dgm:cxn modelId="{0CD0920D-5897-4BB3-9B26-39A589192ADB}" srcId="{3AAE4AA9-7709-4D07-B736-5260568246DF}" destId="{03B0EA15-F88D-46BE-8501-C77D02687A54}" srcOrd="2" destOrd="0" parTransId="{FBDE1E53-3246-42D3-80B2-A526450F7481}" sibTransId="{6AD05CFF-7BE8-49C8-A75F-D56E0BC13D29}"/>
    <dgm:cxn modelId="{EAA1431A-67CF-4D40-9F3E-573E1D2A05C9}" type="presOf" srcId="{308FA6A9-354C-4833-9921-7664F8BE0C88}" destId="{8FDEF3B7-CFB5-4A74-8671-5BA59ECE8EA7}" srcOrd="0" destOrd="5" presId="urn:microsoft.com/office/officeart/2005/8/layout/hList1"/>
    <dgm:cxn modelId="{A1C99B1D-08EF-4A67-A95F-05FC82BAD8A8}" type="presOf" srcId="{937A3729-A0A5-4E7F-8D70-D744A4E0CEC0}" destId="{9344298D-A0D8-4AF3-9163-4CFBF015ACFB}" srcOrd="0" destOrd="0" presId="urn:microsoft.com/office/officeart/2005/8/layout/hList1"/>
    <dgm:cxn modelId="{DC145121-FF2C-431F-BBA8-B4C00C2E03D1}" srcId="{3AAE4AA9-7709-4D07-B736-5260568246DF}" destId="{875E6114-CFF7-4810-9C8E-7877CCBE97A4}" srcOrd="4" destOrd="0" parTransId="{36E5BDCD-7630-4883-84DA-7BD3ECFE7268}" sibTransId="{24AC042E-36BD-44AE-B7E7-BE04DD518F59}"/>
    <dgm:cxn modelId="{DE9AB925-16F3-4DDF-A6C3-DDD81181E1B9}" srcId="{937A3729-A0A5-4E7F-8D70-D744A4E0CEC0}" destId="{EA3F4D7D-E6EB-4192-9F8D-F763071841F7}" srcOrd="3" destOrd="0" parTransId="{86EFC8BC-391E-45EF-B1A0-7740497C6CAF}" sibTransId="{4B15A7A3-66CD-4CC7-8016-1DE0F9D48CDD}"/>
    <dgm:cxn modelId="{D577B926-6835-424B-940A-DD944598ECBB}" srcId="{28345604-0766-4CA7-9801-706978BAD166}" destId="{902BC431-881B-4985-AE25-A5BB3C2C7119}" srcOrd="1" destOrd="0" parTransId="{FA950D44-8AB7-4A3F-A293-B39D2B4E71EA}" sibTransId="{32BC8FD7-CE45-4ED6-8725-FA74DA41D617}"/>
    <dgm:cxn modelId="{C0889736-F617-43CD-B4CA-B1CE60E1A43D}" srcId="{937A3729-A0A5-4E7F-8D70-D744A4E0CEC0}" destId="{13A36449-D77F-4610-9985-C5CC59EE942F}" srcOrd="0" destOrd="0" parTransId="{0D9CAAAA-BB44-4E89-84BA-1CE49AEA7EC7}" sibTransId="{A3721597-B42F-4D3B-A87F-FB2777ED93D7}"/>
    <dgm:cxn modelId="{96C67A37-E409-48EE-B2D9-8DB9292F1E8D}" type="presOf" srcId="{8EEF5609-37BB-4086-973A-C349ADBAA9F6}" destId="{42FFB8B3-1FD5-4484-8403-243F4E48422D}" srcOrd="0" destOrd="2" presId="urn:microsoft.com/office/officeart/2005/8/layout/hList1"/>
    <dgm:cxn modelId="{8EB37639-1008-43BA-9E65-F981E2B30ECF}" srcId="{28345604-0766-4CA7-9801-706978BAD166}" destId="{3E6A4721-0A91-4492-8421-59DBB03EF197}" srcOrd="0" destOrd="0" parTransId="{3CE146C3-56B4-4C43-AE71-33829D824239}" sibTransId="{AB19258B-CF87-4867-B23F-A3DD448486CB}"/>
    <dgm:cxn modelId="{CB913C3F-7930-4915-839C-9F070197AC49}" type="presOf" srcId="{333F3B87-8E1C-4FB5-9773-92DFB123B1A4}" destId="{E6791CC5-D27A-4576-99E5-F36884C837AA}" srcOrd="0" destOrd="5" presId="urn:microsoft.com/office/officeart/2005/8/layout/hList1"/>
    <dgm:cxn modelId="{4729215E-FB14-49B0-8458-EF71D2171F16}" type="presOf" srcId="{28345604-0766-4CA7-9801-706978BAD166}" destId="{3AB72AFA-AF9A-44A8-8939-F3387BCB042F}" srcOrd="0" destOrd="0" presId="urn:microsoft.com/office/officeart/2005/8/layout/hList1"/>
    <dgm:cxn modelId="{6B936662-2350-48DB-9B09-03F012017E8D}" type="presOf" srcId="{C6E93B87-1FDF-4AF1-AEDA-F5D9178A624B}" destId="{8FDEF3B7-CFB5-4A74-8671-5BA59ECE8EA7}" srcOrd="0" destOrd="0" presId="urn:microsoft.com/office/officeart/2005/8/layout/hList1"/>
    <dgm:cxn modelId="{84A48E42-898A-4E58-8F62-FB27BD0889EF}" srcId="{28345604-0766-4CA7-9801-706978BAD166}" destId="{6321DD2A-52DE-4D1F-86D0-E0325C19B9A4}" srcOrd="3" destOrd="0" parTransId="{D4620592-48F6-47BE-BC46-1ECA51D5E9D8}" sibTransId="{2A7ECF16-E03B-4DD2-8440-5650F7B270F4}"/>
    <dgm:cxn modelId="{FB638264-FE65-4E9A-8B78-45EE8F198CAD}" srcId="{937A3729-A0A5-4E7F-8D70-D744A4E0CEC0}" destId="{32B85E6F-C8CD-4100-8C1F-AAACE86AE8E5}" srcOrd="1" destOrd="0" parTransId="{C1DA4794-79B3-4BEA-A944-318B66F285F3}" sibTransId="{1CF323FE-208B-4804-8FD4-BD652832F468}"/>
    <dgm:cxn modelId="{F5B3C364-1B4B-4028-AF86-B929C831C11F}" srcId="{937A3729-A0A5-4E7F-8D70-D744A4E0CEC0}" destId="{333F3B87-8E1C-4FB5-9773-92DFB123B1A4}" srcOrd="5" destOrd="0" parTransId="{374119E9-726F-490B-991C-4D6DBFCBA5D5}" sibTransId="{D0470B57-3B71-4EF7-83B8-87FEA087665D}"/>
    <dgm:cxn modelId="{062C1B51-912C-4C5C-9E5E-AE8CF85D1CD9}" srcId="{3AAE4AA9-7709-4D07-B736-5260568246DF}" destId="{308FA6A9-354C-4833-9921-7664F8BE0C88}" srcOrd="5" destOrd="0" parTransId="{66FD0776-76F8-4291-8133-1BEC51CADA3A}" sibTransId="{E6D92E02-05C0-44E6-A798-F354BE6E707F}"/>
    <dgm:cxn modelId="{6491D953-0CC1-49FB-8047-84C5857B383F}" srcId="{937A3729-A0A5-4E7F-8D70-D744A4E0CEC0}" destId="{1EEDE83D-B9E8-4B98-85EE-AD8819711A9B}" srcOrd="2" destOrd="0" parTransId="{4D4FE7AE-C31B-4807-9137-FA97DFA4E1B2}" sibTransId="{64706663-36A7-47C9-A0D9-75C7C8F98FB7}"/>
    <dgm:cxn modelId="{3B3AC474-410E-4DA2-8054-7EF5971F8D14}" type="presOf" srcId="{00E4FEC6-8057-4A68-B614-E18FC3E2405A}" destId="{E6791CC5-D27A-4576-99E5-F36884C837AA}" srcOrd="0" destOrd="4" presId="urn:microsoft.com/office/officeart/2005/8/layout/hList1"/>
    <dgm:cxn modelId="{1CB2FB59-1395-4B03-A11B-99C0FE1BD235}" type="presOf" srcId="{875E6114-CFF7-4810-9C8E-7877CCBE97A4}" destId="{8FDEF3B7-CFB5-4A74-8671-5BA59ECE8EA7}" srcOrd="0" destOrd="4" presId="urn:microsoft.com/office/officeart/2005/8/layout/hList1"/>
    <dgm:cxn modelId="{37971B7D-3DB1-468D-B6CC-E72DDB6E31A7}" type="presOf" srcId="{EABAD0E0-D67F-445C-A0C1-C4766BE851B7}" destId="{862FD433-192E-4CC6-BFD8-58E2777AF9F2}" srcOrd="0" destOrd="0" presId="urn:microsoft.com/office/officeart/2005/8/layout/hList1"/>
    <dgm:cxn modelId="{41F88083-A3CD-47A3-9BFB-2BEA9A69AA54}" type="presOf" srcId="{13A36449-D77F-4610-9985-C5CC59EE942F}" destId="{E6791CC5-D27A-4576-99E5-F36884C837AA}" srcOrd="0" destOrd="0" presId="urn:microsoft.com/office/officeart/2005/8/layout/hList1"/>
    <dgm:cxn modelId="{92424E8B-219F-44B0-88A3-9493807E082B}" srcId="{3AAE4AA9-7709-4D07-B736-5260568246DF}" destId="{C6E93B87-1FDF-4AF1-AEDA-F5D9178A624B}" srcOrd="0" destOrd="0" parTransId="{E06F677B-56A4-45A9-BB85-A636669BB189}" sibTransId="{275FBF93-4A63-421F-B185-23A140A0CD91}"/>
    <dgm:cxn modelId="{5C7C1390-4D5C-45F9-A7E7-DC47FE3C3CBA}" type="presOf" srcId="{3AAE4AA9-7709-4D07-B736-5260568246DF}" destId="{BADCC9E6-A554-495E-BE49-0FFF34754071}" srcOrd="0" destOrd="0" presId="urn:microsoft.com/office/officeart/2005/8/layout/hList1"/>
    <dgm:cxn modelId="{3BD9BA98-7DDC-4638-9368-28F48A29DA2A}" type="presOf" srcId="{5998A855-817B-442F-A448-3FED9EE025DA}" destId="{8FDEF3B7-CFB5-4A74-8671-5BA59ECE8EA7}" srcOrd="0" destOrd="1" presId="urn:microsoft.com/office/officeart/2005/8/layout/hList1"/>
    <dgm:cxn modelId="{F5D4AD9D-9864-47ED-A618-0BA7620C3207}" type="presOf" srcId="{62CB1599-4F15-4507-B67F-42F54FBF0C07}" destId="{8FDEF3B7-CFB5-4A74-8671-5BA59ECE8EA7}" srcOrd="0" destOrd="3" presId="urn:microsoft.com/office/officeart/2005/8/layout/hList1"/>
    <dgm:cxn modelId="{70D76FB2-49EE-4FC8-9511-2F20511614F3}" srcId="{3AAE4AA9-7709-4D07-B736-5260568246DF}" destId="{5998A855-817B-442F-A448-3FED9EE025DA}" srcOrd="1" destOrd="0" parTransId="{E203630C-163F-40CE-81F0-277136C7494E}" sibTransId="{B5DE47D6-2BDC-47BF-98EF-7A4DED77D31B}"/>
    <dgm:cxn modelId="{3333D7B4-F6D8-4276-AD0E-AC601814B7BC}" srcId="{3AAE4AA9-7709-4D07-B736-5260568246DF}" destId="{62CB1599-4F15-4507-B67F-42F54FBF0C07}" srcOrd="3" destOrd="0" parTransId="{C178C0CA-DC99-4FD3-B713-2058C5436D28}" sibTransId="{8061F9EC-5832-4F46-9B86-28E64F16854F}"/>
    <dgm:cxn modelId="{9E6283CB-5BDE-4CFE-A606-3ABD63853E9A}" srcId="{28345604-0766-4CA7-9801-706978BAD166}" destId="{8EEF5609-37BB-4086-973A-C349ADBAA9F6}" srcOrd="2" destOrd="0" parTransId="{96BAD3FD-CA81-47D6-92D5-4A856DBF7E74}" sibTransId="{1B73CAD6-539A-421B-989F-D712EDA4AD7C}"/>
    <dgm:cxn modelId="{E8E4F4D4-A519-407A-A8F9-BF2EFE27AE6B}" type="presOf" srcId="{03B0EA15-F88D-46BE-8501-C77D02687A54}" destId="{8FDEF3B7-CFB5-4A74-8671-5BA59ECE8EA7}" srcOrd="0" destOrd="2" presId="urn:microsoft.com/office/officeart/2005/8/layout/hList1"/>
    <dgm:cxn modelId="{9B8C55DB-7F41-4BC4-890D-E0AF4A7E782F}" srcId="{EABAD0E0-D67F-445C-A0C1-C4766BE851B7}" destId="{3AAE4AA9-7709-4D07-B736-5260568246DF}" srcOrd="0" destOrd="0" parTransId="{9C48FE44-62C8-4EFF-832C-4DD2C706590C}" sibTransId="{3EB7E2EF-4840-40E8-AF26-5A0B6691D498}"/>
    <dgm:cxn modelId="{7C916FE4-C2E1-4E69-BAC6-608689803781}" type="presOf" srcId="{6321DD2A-52DE-4D1F-86D0-E0325C19B9A4}" destId="{42FFB8B3-1FD5-4484-8403-243F4E48422D}" srcOrd="0" destOrd="3" presId="urn:microsoft.com/office/officeart/2005/8/layout/hList1"/>
    <dgm:cxn modelId="{EC2F66E5-E24A-432E-AA80-281391E231D9}" srcId="{EABAD0E0-D67F-445C-A0C1-C4766BE851B7}" destId="{937A3729-A0A5-4E7F-8D70-D744A4E0CEC0}" srcOrd="1" destOrd="0" parTransId="{6B9A2AF9-62E6-4EAE-9AD4-4C2033409AE3}" sibTransId="{0C3EB6FD-1450-4DA1-BCFA-A0927877E87D}"/>
    <dgm:cxn modelId="{AC7F78E6-F8AB-4DE7-A7BE-69FEAFC62B3D}" type="presOf" srcId="{1EEDE83D-B9E8-4B98-85EE-AD8819711A9B}" destId="{E6791CC5-D27A-4576-99E5-F36884C837AA}" srcOrd="0" destOrd="2" presId="urn:microsoft.com/office/officeart/2005/8/layout/hList1"/>
    <dgm:cxn modelId="{AD7859E7-0A5C-48F6-B6CB-A16581AEB0D0}" type="presOf" srcId="{3E6A4721-0A91-4492-8421-59DBB03EF197}" destId="{42FFB8B3-1FD5-4484-8403-243F4E48422D}" srcOrd="0" destOrd="0" presId="urn:microsoft.com/office/officeart/2005/8/layout/hList1"/>
    <dgm:cxn modelId="{521F0AEA-FA68-42FC-A95D-45DA0D9522D6}" type="presOf" srcId="{902BC431-881B-4985-AE25-A5BB3C2C7119}" destId="{42FFB8B3-1FD5-4484-8403-243F4E48422D}" srcOrd="0" destOrd="1" presId="urn:microsoft.com/office/officeart/2005/8/layout/hList1"/>
    <dgm:cxn modelId="{98D86BF4-5F85-44BD-8723-831B6009B4C8}" srcId="{EABAD0E0-D67F-445C-A0C1-C4766BE851B7}" destId="{28345604-0766-4CA7-9801-706978BAD166}" srcOrd="2" destOrd="0" parTransId="{4789CABE-66EF-4B62-A3B1-1760A685FBF4}" sibTransId="{9D255494-7C17-4D8E-B60E-94AD18C6BF80}"/>
    <dgm:cxn modelId="{C9A160FE-E8E6-4DD7-A05A-25C416A73A56}" srcId="{937A3729-A0A5-4E7F-8D70-D744A4E0CEC0}" destId="{00E4FEC6-8057-4A68-B614-E18FC3E2405A}" srcOrd="4" destOrd="0" parTransId="{C40F7B14-AF9A-4ECF-A41D-2152A957DFB0}" sibTransId="{D7A8B6A5-ED2C-4D1E-8489-7A90FA74B79B}"/>
    <dgm:cxn modelId="{536518A7-31AB-4947-895C-A656F800BCA9}" type="presParOf" srcId="{862FD433-192E-4CC6-BFD8-58E2777AF9F2}" destId="{1C0C7DB6-A502-4D8B-AD1E-34E03EA10D2D}" srcOrd="0" destOrd="0" presId="urn:microsoft.com/office/officeart/2005/8/layout/hList1"/>
    <dgm:cxn modelId="{8B50E4E2-FC91-476B-A5CC-8647EAF2ECE5}" type="presParOf" srcId="{1C0C7DB6-A502-4D8B-AD1E-34E03EA10D2D}" destId="{BADCC9E6-A554-495E-BE49-0FFF34754071}" srcOrd="0" destOrd="0" presId="urn:microsoft.com/office/officeart/2005/8/layout/hList1"/>
    <dgm:cxn modelId="{09A13F39-166A-4C24-9A7E-3DEA5B16B2DF}" type="presParOf" srcId="{1C0C7DB6-A502-4D8B-AD1E-34E03EA10D2D}" destId="{8FDEF3B7-CFB5-4A74-8671-5BA59ECE8EA7}" srcOrd="1" destOrd="0" presId="urn:microsoft.com/office/officeart/2005/8/layout/hList1"/>
    <dgm:cxn modelId="{BB1EA731-4B18-4A99-A394-0973F28378DC}" type="presParOf" srcId="{862FD433-192E-4CC6-BFD8-58E2777AF9F2}" destId="{519B2C43-12E5-46BD-ADBB-3D7E8A5C358B}" srcOrd="1" destOrd="0" presId="urn:microsoft.com/office/officeart/2005/8/layout/hList1"/>
    <dgm:cxn modelId="{3FE18BA7-792A-4F10-AA34-71A571093966}" type="presParOf" srcId="{862FD433-192E-4CC6-BFD8-58E2777AF9F2}" destId="{9924742E-C7A3-4E93-9C31-869C9F5F762C}" srcOrd="2" destOrd="0" presId="urn:microsoft.com/office/officeart/2005/8/layout/hList1"/>
    <dgm:cxn modelId="{CCD53866-EDE3-494A-AA0B-DA39457488B5}" type="presParOf" srcId="{9924742E-C7A3-4E93-9C31-869C9F5F762C}" destId="{9344298D-A0D8-4AF3-9163-4CFBF015ACFB}" srcOrd="0" destOrd="0" presId="urn:microsoft.com/office/officeart/2005/8/layout/hList1"/>
    <dgm:cxn modelId="{0E04BC2C-0128-4398-8957-A11A13D8950F}" type="presParOf" srcId="{9924742E-C7A3-4E93-9C31-869C9F5F762C}" destId="{E6791CC5-D27A-4576-99E5-F36884C837AA}" srcOrd="1" destOrd="0" presId="urn:microsoft.com/office/officeart/2005/8/layout/hList1"/>
    <dgm:cxn modelId="{24A94AEC-D2F7-4948-AB75-39BED6C3DA94}" type="presParOf" srcId="{862FD433-192E-4CC6-BFD8-58E2777AF9F2}" destId="{4E24CEAB-2C01-43A7-AE3E-72E0C31DE2E7}" srcOrd="3" destOrd="0" presId="urn:microsoft.com/office/officeart/2005/8/layout/hList1"/>
    <dgm:cxn modelId="{49CBF43D-068F-4D31-A4AC-B3B600CCE91C}" type="presParOf" srcId="{862FD433-192E-4CC6-BFD8-58E2777AF9F2}" destId="{BE229EBE-A160-4151-9A98-B1D9C5CDBB5B}" srcOrd="4" destOrd="0" presId="urn:microsoft.com/office/officeart/2005/8/layout/hList1"/>
    <dgm:cxn modelId="{47549588-B516-4BBB-84BF-A0F931E3DBC3}" type="presParOf" srcId="{BE229EBE-A160-4151-9A98-B1D9C5CDBB5B}" destId="{3AB72AFA-AF9A-44A8-8939-F3387BCB042F}" srcOrd="0" destOrd="0" presId="urn:microsoft.com/office/officeart/2005/8/layout/hList1"/>
    <dgm:cxn modelId="{6FF926A4-C729-4A49-9B9B-E8936F1302DC}" type="presParOf" srcId="{BE229EBE-A160-4151-9A98-B1D9C5CDBB5B}" destId="{42FFB8B3-1FD5-4484-8403-243F4E4842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8F32F-8ECA-4708-94DB-D20E2DDC7501}">
      <dsp:nvSpPr>
        <dsp:cNvPr id="0" name=""/>
        <dsp:cNvSpPr/>
      </dsp:nvSpPr>
      <dsp:spPr>
        <a:xfrm>
          <a:off x="3778186" y="1325074"/>
          <a:ext cx="3328864" cy="339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66"/>
              </a:lnTo>
              <a:lnTo>
                <a:pt x="3328864" y="224966"/>
              </a:lnTo>
              <a:lnTo>
                <a:pt x="3328864" y="33914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6FC1E-3D22-4991-B6C5-4C311F2EB033}">
      <dsp:nvSpPr>
        <dsp:cNvPr id="0" name=""/>
        <dsp:cNvSpPr/>
      </dsp:nvSpPr>
      <dsp:spPr>
        <a:xfrm>
          <a:off x="3778186" y="1325074"/>
          <a:ext cx="1973572" cy="34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82"/>
              </a:lnTo>
              <a:lnTo>
                <a:pt x="1973572" y="232882"/>
              </a:lnTo>
              <a:lnTo>
                <a:pt x="1973572" y="34705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9DB7A-08BD-4281-9ADB-60C7F3EBD8F2}">
      <dsp:nvSpPr>
        <dsp:cNvPr id="0" name=""/>
        <dsp:cNvSpPr/>
      </dsp:nvSpPr>
      <dsp:spPr>
        <a:xfrm>
          <a:off x="3778186" y="1325074"/>
          <a:ext cx="602459" cy="34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82"/>
              </a:lnTo>
              <a:lnTo>
                <a:pt x="602459" y="232882"/>
              </a:lnTo>
              <a:lnTo>
                <a:pt x="602459" y="34705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6A39E-86DF-45FC-972B-122188B32252}">
      <dsp:nvSpPr>
        <dsp:cNvPr id="0" name=""/>
        <dsp:cNvSpPr/>
      </dsp:nvSpPr>
      <dsp:spPr>
        <a:xfrm>
          <a:off x="3151978" y="1325074"/>
          <a:ext cx="626207" cy="347057"/>
        </a:xfrm>
        <a:custGeom>
          <a:avLst/>
          <a:gdLst/>
          <a:ahLst/>
          <a:cxnLst/>
          <a:rect l="0" t="0" r="0" b="0"/>
          <a:pathLst>
            <a:path>
              <a:moveTo>
                <a:pt x="626207" y="0"/>
              </a:moveTo>
              <a:lnTo>
                <a:pt x="626207" y="232882"/>
              </a:lnTo>
              <a:lnTo>
                <a:pt x="0" y="232882"/>
              </a:lnTo>
              <a:lnTo>
                <a:pt x="0" y="34705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27ED2-EB92-45E4-8230-1BEC9E0D9293}">
      <dsp:nvSpPr>
        <dsp:cNvPr id="0" name=""/>
        <dsp:cNvSpPr/>
      </dsp:nvSpPr>
      <dsp:spPr>
        <a:xfrm>
          <a:off x="1899563" y="1325074"/>
          <a:ext cx="1878623" cy="347057"/>
        </a:xfrm>
        <a:custGeom>
          <a:avLst/>
          <a:gdLst/>
          <a:ahLst/>
          <a:cxnLst/>
          <a:rect l="0" t="0" r="0" b="0"/>
          <a:pathLst>
            <a:path>
              <a:moveTo>
                <a:pt x="1878623" y="0"/>
              </a:moveTo>
              <a:lnTo>
                <a:pt x="1878623" y="232882"/>
              </a:lnTo>
              <a:lnTo>
                <a:pt x="0" y="232882"/>
              </a:lnTo>
              <a:lnTo>
                <a:pt x="0" y="34705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843C4-B7C6-4F52-AA41-D60030E1318B}">
      <dsp:nvSpPr>
        <dsp:cNvPr id="0" name=""/>
        <dsp:cNvSpPr/>
      </dsp:nvSpPr>
      <dsp:spPr>
        <a:xfrm>
          <a:off x="647147" y="1325074"/>
          <a:ext cx="3131038" cy="339141"/>
        </a:xfrm>
        <a:custGeom>
          <a:avLst/>
          <a:gdLst/>
          <a:ahLst/>
          <a:cxnLst/>
          <a:rect l="0" t="0" r="0" b="0"/>
          <a:pathLst>
            <a:path>
              <a:moveTo>
                <a:pt x="3131038" y="0"/>
              </a:moveTo>
              <a:lnTo>
                <a:pt x="3131038" y="224966"/>
              </a:lnTo>
              <a:lnTo>
                <a:pt x="0" y="224966"/>
              </a:lnTo>
              <a:lnTo>
                <a:pt x="0" y="33914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E74D0-B198-454C-B33C-7E4C4432244F}">
      <dsp:nvSpPr>
        <dsp:cNvPr id="0" name=""/>
        <dsp:cNvSpPr/>
      </dsp:nvSpPr>
      <dsp:spPr>
        <a:xfrm>
          <a:off x="3234499" y="781387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Výkonný ředitel</a:t>
          </a:r>
        </a:p>
      </dsp:txBody>
      <dsp:txXfrm>
        <a:off x="3234499" y="781387"/>
        <a:ext cx="1087373" cy="543686"/>
      </dsp:txXfrm>
    </dsp:sp>
    <dsp:sp modelId="{73A198BD-B8D6-4B32-8296-2F27BA8C5A2B}">
      <dsp:nvSpPr>
        <dsp:cNvPr id="0" name=""/>
        <dsp:cNvSpPr/>
      </dsp:nvSpPr>
      <dsp:spPr>
        <a:xfrm>
          <a:off x="103460" y="1664215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Manažer prodeje</a:t>
          </a:r>
        </a:p>
      </dsp:txBody>
      <dsp:txXfrm>
        <a:off x="103460" y="1664215"/>
        <a:ext cx="1087373" cy="543686"/>
      </dsp:txXfrm>
    </dsp:sp>
    <dsp:sp modelId="{F8C0B07C-AA74-4AC8-A601-A91097C6FE07}">
      <dsp:nvSpPr>
        <dsp:cNvPr id="0" name=""/>
        <dsp:cNvSpPr/>
      </dsp:nvSpPr>
      <dsp:spPr>
        <a:xfrm>
          <a:off x="1355876" y="167213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Právní útvar</a:t>
          </a:r>
        </a:p>
      </dsp:txBody>
      <dsp:txXfrm>
        <a:off x="1355876" y="1672131"/>
        <a:ext cx="1087373" cy="543686"/>
      </dsp:txXfrm>
    </dsp:sp>
    <dsp:sp modelId="{9437E7F9-60DE-43A4-8BCB-01192D10E658}">
      <dsp:nvSpPr>
        <dsp:cNvPr id="0" name=""/>
        <dsp:cNvSpPr/>
      </dsp:nvSpPr>
      <dsp:spPr>
        <a:xfrm>
          <a:off x="2608291" y="167213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Výroba</a:t>
          </a:r>
        </a:p>
      </dsp:txBody>
      <dsp:txXfrm>
        <a:off x="2608291" y="1672131"/>
        <a:ext cx="1087373" cy="543686"/>
      </dsp:txXfrm>
    </dsp:sp>
    <dsp:sp modelId="{9728BCCC-7DD6-4DA2-8DEC-EE16286F14E5}">
      <dsp:nvSpPr>
        <dsp:cNvPr id="0" name=""/>
        <dsp:cNvSpPr/>
      </dsp:nvSpPr>
      <dsp:spPr>
        <a:xfrm>
          <a:off x="3836958" y="167213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Finanční útvar</a:t>
          </a:r>
        </a:p>
      </dsp:txBody>
      <dsp:txXfrm>
        <a:off x="3836958" y="1672131"/>
        <a:ext cx="1087373" cy="543686"/>
      </dsp:txXfrm>
    </dsp:sp>
    <dsp:sp modelId="{D301F07E-F292-45F9-A857-BE46316C70B6}">
      <dsp:nvSpPr>
        <dsp:cNvPr id="0" name=""/>
        <dsp:cNvSpPr/>
      </dsp:nvSpPr>
      <dsp:spPr>
        <a:xfrm>
          <a:off x="5208071" y="167213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Technický útvar</a:t>
          </a:r>
        </a:p>
      </dsp:txBody>
      <dsp:txXfrm>
        <a:off x="5208071" y="1672131"/>
        <a:ext cx="1087373" cy="543686"/>
      </dsp:txXfrm>
    </dsp:sp>
    <dsp:sp modelId="{46BC8638-66BC-4C73-B2B9-3DC7F2C7FAD4}">
      <dsp:nvSpPr>
        <dsp:cNvPr id="0" name=""/>
        <dsp:cNvSpPr/>
      </dsp:nvSpPr>
      <dsp:spPr>
        <a:xfrm>
          <a:off x="6563363" y="1664215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Personální útvar</a:t>
          </a:r>
        </a:p>
      </dsp:txBody>
      <dsp:txXfrm>
        <a:off x="6563363" y="1664215"/>
        <a:ext cx="1087373" cy="543686"/>
      </dsp:txXfrm>
    </dsp:sp>
    <dsp:sp modelId="{AF06CE04-2378-424A-B5B9-5688FD090861}">
      <dsp:nvSpPr>
        <dsp:cNvPr id="0" name=""/>
        <dsp:cNvSpPr/>
      </dsp:nvSpPr>
      <dsp:spPr>
        <a:xfrm>
          <a:off x="1366619" y="2731200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Vedoucí závodu</a:t>
          </a:r>
        </a:p>
      </dsp:txBody>
      <dsp:txXfrm>
        <a:off x="1366619" y="2731200"/>
        <a:ext cx="1087373" cy="543686"/>
      </dsp:txXfrm>
    </dsp:sp>
    <dsp:sp modelId="{8F4C5B85-C0F8-4B66-A389-DE47F493998F}">
      <dsp:nvSpPr>
        <dsp:cNvPr id="0" name=""/>
        <dsp:cNvSpPr/>
      </dsp:nvSpPr>
      <dsp:spPr>
        <a:xfrm>
          <a:off x="3301807" y="272330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Vedoucí závodu</a:t>
          </a:r>
        </a:p>
      </dsp:txBody>
      <dsp:txXfrm>
        <a:off x="3301807" y="2723301"/>
        <a:ext cx="1087373" cy="543686"/>
      </dsp:txXfrm>
    </dsp:sp>
    <dsp:sp modelId="{9AA80E7C-603C-41F4-A4B9-3AA554EFD3B8}">
      <dsp:nvSpPr>
        <dsp:cNvPr id="0" name=""/>
        <dsp:cNvSpPr/>
      </dsp:nvSpPr>
      <dsp:spPr>
        <a:xfrm>
          <a:off x="5226926" y="2723333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Vedoucí závodu</a:t>
          </a:r>
        </a:p>
      </dsp:txBody>
      <dsp:txXfrm>
        <a:off x="5226926" y="2723333"/>
        <a:ext cx="1087373" cy="543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CC9E6-A554-495E-BE49-0FFF34754071}">
      <dsp:nvSpPr>
        <dsp:cNvPr id="0" name=""/>
        <dsp:cNvSpPr/>
      </dsp:nvSpPr>
      <dsp:spPr>
        <a:xfrm>
          <a:off x="6867" y="15152"/>
          <a:ext cx="2611500" cy="86071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Digitální</a:t>
          </a:r>
          <a:endParaRPr lang="cs-CZ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sp:txBody>
      <dsp:txXfrm>
        <a:off x="6867" y="15152"/>
        <a:ext cx="2611500" cy="860718"/>
      </dsp:txXfrm>
    </dsp:sp>
    <dsp:sp modelId="{8FDEF3B7-CFB5-4A74-8671-5BA59ECE8EA7}">
      <dsp:nvSpPr>
        <dsp:cNvPr id="0" name=""/>
        <dsp:cNvSpPr/>
      </dsp:nvSpPr>
      <dsp:spPr>
        <a:xfrm>
          <a:off x="6867" y="875870"/>
          <a:ext cx="2611500" cy="29096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Intranet</a:t>
          </a:r>
          <a:endParaRPr lang="cs-CZ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Newsletter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Sociální síť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Firemní TV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Rozhlas</a:t>
          </a:r>
        </a:p>
      </dsp:txBody>
      <dsp:txXfrm>
        <a:off x="6867" y="875870"/>
        <a:ext cx="2611500" cy="2909699"/>
      </dsp:txXfrm>
    </dsp:sp>
    <dsp:sp modelId="{9344298D-A0D8-4AF3-9163-4CFBF015ACFB}">
      <dsp:nvSpPr>
        <dsp:cNvPr id="0" name=""/>
        <dsp:cNvSpPr/>
      </dsp:nvSpPr>
      <dsp:spPr>
        <a:xfrm>
          <a:off x="2983978" y="15152"/>
          <a:ext cx="2611500" cy="86071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Tištěné</a:t>
          </a:r>
        </a:p>
      </dsp:txBody>
      <dsp:txXfrm>
        <a:off x="2983978" y="15152"/>
        <a:ext cx="2611500" cy="860718"/>
      </dsp:txXfrm>
    </dsp:sp>
    <dsp:sp modelId="{E6791CC5-D27A-4576-99E5-F36884C837AA}">
      <dsp:nvSpPr>
        <dsp:cNvPr id="0" name=""/>
        <dsp:cNvSpPr/>
      </dsp:nvSpPr>
      <dsp:spPr>
        <a:xfrm>
          <a:off x="2983978" y="875870"/>
          <a:ext cx="2611500" cy="29096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Časopisy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Noviny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Bulletiny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Letáky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Plakáty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Nástěnky</a:t>
          </a:r>
        </a:p>
      </dsp:txBody>
      <dsp:txXfrm>
        <a:off x="2983978" y="875870"/>
        <a:ext cx="2611500" cy="2909699"/>
      </dsp:txXfrm>
    </dsp:sp>
    <dsp:sp modelId="{3AB72AFA-AF9A-44A8-8939-F3387BCB042F}">
      <dsp:nvSpPr>
        <dsp:cNvPr id="0" name=""/>
        <dsp:cNvSpPr/>
      </dsp:nvSpPr>
      <dsp:spPr>
        <a:xfrm>
          <a:off x="5961089" y="15152"/>
          <a:ext cx="2611500" cy="86071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Osobní</a:t>
          </a:r>
          <a:endParaRPr lang="cs-CZ" sz="4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1089" y="15152"/>
        <a:ext cx="2611500" cy="860718"/>
      </dsp:txXfrm>
    </dsp:sp>
    <dsp:sp modelId="{42FFB8B3-1FD5-4484-8403-243F4E48422D}">
      <dsp:nvSpPr>
        <dsp:cNvPr id="0" name=""/>
        <dsp:cNvSpPr/>
      </dsp:nvSpPr>
      <dsp:spPr>
        <a:xfrm>
          <a:off x="5961089" y="875870"/>
          <a:ext cx="2611500" cy="29096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Porady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Schůzky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Tváří v tvář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Firemní akce</a:t>
          </a:r>
        </a:p>
      </dsp:txBody>
      <dsp:txXfrm>
        <a:off x="5961089" y="875870"/>
        <a:ext cx="2611500" cy="2909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248309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/>
          </a:p>
          <a:p>
            <a:endParaRPr lang="cs-CZ" sz="4000" b="1" dirty="0"/>
          </a:p>
          <a:p>
            <a:r>
              <a:rPr lang="cs-CZ" sz="4000" b="1" dirty="0"/>
              <a:t>INTERNÍ KOMUNIKACE</a:t>
            </a:r>
            <a:endParaRPr lang="cs-CZ" sz="42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212932"/>
            <a:ext cx="4806091" cy="26135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je porozumět interní komunikaci, jejím formám, směrům, nástrojům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a bariérám.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2060"/>
                </a:solidFill>
              </a:rPr>
              <a:t> </a:t>
            </a:r>
            <a:endParaRPr lang="en-GB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35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Směry interní komunikace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7ADFDC-E339-4F93-B2BC-9E72C3ACD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50954"/>
              </p:ext>
            </p:extLst>
          </p:nvPr>
        </p:nvGraphicFramePr>
        <p:xfrm>
          <a:off x="1478942" y="1343770"/>
          <a:ext cx="8325015" cy="458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1EC4154-464B-400E-A299-CDEC5EEBF198}"/>
              </a:ext>
            </a:extLst>
          </p:cNvPr>
          <p:cNvGrpSpPr/>
          <p:nvPr/>
        </p:nvGrpSpPr>
        <p:grpSpPr>
          <a:xfrm>
            <a:off x="5730764" y="5080579"/>
            <a:ext cx="3731762" cy="1246329"/>
            <a:chOff x="44450" y="12699"/>
            <a:chExt cx="2358917" cy="1261236"/>
          </a:xfrm>
        </p:grpSpPr>
        <p:sp>
          <p:nvSpPr>
            <p:cNvPr id="17" name="Textové pole 14389">
              <a:extLst>
                <a:ext uri="{FF2B5EF4-FFF2-40B4-BE49-F238E27FC236}">
                  <a16:creationId xmlns:a16="http://schemas.microsoft.com/office/drawing/2014/main" id="{FA33CAC5-B3D1-445B-80B0-1C8A27A95506}"/>
                </a:ext>
              </a:extLst>
            </p:cNvPr>
            <p:cNvSpPr txBox="1"/>
            <p:nvPr/>
          </p:nvSpPr>
          <p:spPr>
            <a:xfrm>
              <a:off x="44450" y="12699"/>
              <a:ext cx="2358917" cy="1261236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49580" marR="0" lvl="0" indent="180340" algn="l" defTabSz="914400" eaLnBrk="1" fontAlgn="auto" latinLnBrk="0" hangingPunct="1">
                <a:lnSpc>
                  <a:spcPct val="115000"/>
                </a:lnSpc>
                <a:spcBef>
                  <a:spcPts val="4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	Horizontální komunikace         	Diagonální komunikace           	Vzestupná a sestupná   	komunikace (vertikální)</a:t>
              </a:r>
            </a:p>
            <a:p>
              <a:pPr marL="0" marR="0" lvl="0" indent="180340" algn="ctr" defTabSz="914400" eaLnBrk="1" fontAlgn="auto" latinLnBrk="0" hangingPunct="1">
                <a:lnSpc>
                  <a:spcPct val="115000"/>
                </a:lnSpc>
                <a:spcBef>
                  <a:spcPts val="4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F0219097-E9A6-4FBB-9250-5A1DAF3E9614}"/>
                </a:ext>
              </a:extLst>
            </p:cNvPr>
            <p:cNvCxnSpPr/>
            <p:nvPr/>
          </p:nvCxnSpPr>
          <p:spPr>
            <a:xfrm flipV="1">
              <a:off x="110876" y="447937"/>
              <a:ext cx="417600" cy="36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headEnd type="triangle"/>
              <a:tailEnd type="triangle"/>
            </a:ln>
            <a:effectLst/>
          </p:spPr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E87B07DE-0D6C-4D2F-89AF-0320B087B6A9}"/>
                </a:ext>
              </a:extLst>
            </p:cNvPr>
            <p:cNvCxnSpPr/>
            <p:nvPr/>
          </p:nvCxnSpPr>
          <p:spPr>
            <a:xfrm>
              <a:off x="100802" y="149352"/>
              <a:ext cx="41801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1548F8D1-B50C-452B-AFB4-02AC0F566E79}"/>
              </a:ext>
            </a:extLst>
          </p:cNvPr>
          <p:cNvSpPr/>
          <p:nvPr/>
        </p:nvSpPr>
        <p:spPr>
          <a:xfrm>
            <a:off x="4380942" y="6492875"/>
            <a:ext cx="21002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upraveno dle Armstrong 2007, s. 126</a:t>
            </a:r>
            <a:endParaRPr lang="cs-CZ" sz="1000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F2B9B2D-C4AE-4487-80E0-35058D212F90}"/>
              </a:ext>
            </a:extLst>
          </p:cNvPr>
          <p:cNvCxnSpPr/>
          <p:nvPr/>
        </p:nvCxnSpPr>
        <p:spPr>
          <a:xfrm>
            <a:off x="4091709" y="4322618"/>
            <a:ext cx="5172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AD72525-094E-4513-9217-909D4CE27984}"/>
              </a:ext>
            </a:extLst>
          </p:cNvPr>
          <p:cNvCxnSpPr>
            <a:cxnSpLocks/>
          </p:cNvCxnSpPr>
          <p:nvPr/>
        </p:nvCxnSpPr>
        <p:spPr>
          <a:xfrm>
            <a:off x="5979248" y="4354946"/>
            <a:ext cx="5172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65B8D0D-D487-47F4-9BCF-DCA81B90FBBE}"/>
              </a:ext>
            </a:extLst>
          </p:cNvPr>
          <p:cNvCxnSpPr/>
          <p:nvPr/>
        </p:nvCxnSpPr>
        <p:spPr>
          <a:xfrm>
            <a:off x="6179127" y="5800436"/>
            <a:ext cx="0" cy="369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09E4DF6-BB7C-40F7-A774-A902240C1A13}"/>
              </a:ext>
            </a:extLst>
          </p:cNvPr>
          <p:cNvCxnSpPr>
            <a:cxnSpLocks/>
          </p:cNvCxnSpPr>
          <p:nvPr/>
        </p:nvCxnSpPr>
        <p:spPr>
          <a:xfrm flipV="1">
            <a:off x="3559085" y="3707262"/>
            <a:ext cx="698878" cy="19379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headEnd type="triangle"/>
            <a:tailEnd type="triangle"/>
          </a:ln>
          <a:effectLst/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459693E8-1611-4196-820B-715A18775FDF}"/>
              </a:ext>
            </a:extLst>
          </p:cNvPr>
          <p:cNvCxnSpPr/>
          <p:nvPr/>
        </p:nvCxnSpPr>
        <p:spPr>
          <a:xfrm>
            <a:off x="4983017" y="3619432"/>
            <a:ext cx="0" cy="369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14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91570" y="217368"/>
            <a:ext cx="77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Sestupná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C8EDEED-AD36-4D1B-BB29-D3225277B1B0}"/>
              </a:ext>
            </a:extLst>
          </p:cNvPr>
          <p:cNvSpPr txBox="1"/>
          <p:nvPr/>
        </p:nvSpPr>
        <p:spPr>
          <a:xfrm>
            <a:off x="353238" y="779504"/>
            <a:ext cx="791989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Sestupná komunikace směřuje tzv. „</a:t>
            </a:r>
            <a:r>
              <a:rPr lang="cs-CZ" sz="2800" b="1" dirty="0">
                <a:solidFill>
                  <a:srgbClr val="FF0000"/>
                </a:solidFill>
              </a:rPr>
              <a:t>shora dolů</a:t>
            </a:r>
            <a:r>
              <a:rPr lang="cs-CZ" sz="2800" b="1" dirty="0">
                <a:solidFill>
                  <a:srgbClr val="008080"/>
                </a:solidFill>
              </a:rPr>
              <a:t>“, tedy informace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jsou sdělovány od zaměstnanců z vyšších pozic (managementu) k zaměstnancům na nižších pozicích - </a:t>
            </a:r>
            <a:r>
              <a:rPr lang="cs-CZ" sz="2800" b="1" dirty="0">
                <a:solidFill>
                  <a:srgbClr val="FF0000"/>
                </a:solidFill>
              </a:rPr>
              <a:t>direktivní</a:t>
            </a:r>
            <a:r>
              <a:rPr lang="cs-CZ" sz="2800" b="1" dirty="0">
                <a:solidFill>
                  <a:srgbClr val="008080"/>
                </a:solidFill>
              </a:rPr>
              <a:t> charakter.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52D91F4-CB24-4110-BFA4-CFC5D879A438}"/>
              </a:ext>
            </a:extLst>
          </p:cNvPr>
          <p:cNvSpPr txBox="1"/>
          <p:nvPr/>
        </p:nvSpPr>
        <p:spPr>
          <a:xfrm>
            <a:off x="531376" y="3327694"/>
            <a:ext cx="808615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Často je ve firmách sestupná komunikace nepřesná a neustále vyvolává v zaměstnancích potřebu mít </a:t>
            </a:r>
            <a:r>
              <a:rPr lang="cs-CZ" sz="2800" dirty="0">
                <a:solidFill>
                  <a:srgbClr val="FF0000"/>
                </a:solidFill>
              </a:rPr>
              <a:t>dostatečné informace, </a:t>
            </a:r>
            <a:r>
              <a:rPr lang="cs-CZ" sz="2800" dirty="0">
                <a:solidFill>
                  <a:srgbClr val="008080"/>
                </a:solidFill>
              </a:rPr>
              <a:t>které potřebují pro svou práci.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89D66BE-3EB0-4FBE-B834-A89172B6514B}"/>
              </a:ext>
            </a:extLst>
          </p:cNvPr>
          <p:cNvSpPr txBox="1"/>
          <p:nvPr/>
        </p:nvSpPr>
        <p:spPr>
          <a:xfrm>
            <a:off x="531376" y="4789004"/>
            <a:ext cx="493654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Informace jsou zprostředkovávány: </a:t>
            </a:r>
            <a:r>
              <a:rPr lang="cs-CZ" sz="2800" dirty="0">
                <a:solidFill>
                  <a:srgbClr val="008080"/>
                </a:solidFill>
              </a:rPr>
              <a:t>prostřednictvím manuálů, prohlášení, firemních časopisů.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C0DD957B-43A4-4FB9-9972-1E5DE3D2DD13}"/>
              </a:ext>
            </a:extLst>
          </p:cNvPr>
          <p:cNvSpPr/>
          <p:nvPr/>
        </p:nvSpPr>
        <p:spPr>
          <a:xfrm>
            <a:off x="9060872" y="892970"/>
            <a:ext cx="554182" cy="1127893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proč nemít podřízené">
            <a:extLst>
              <a:ext uri="{FF2B5EF4-FFF2-40B4-BE49-F238E27FC236}">
                <a16:creationId xmlns:a16="http://schemas.microsoft.com/office/drawing/2014/main" id="{E0EA65FE-8371-49D0-BBB0-40CA54FA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585" y="2204309"/>
            <a:ext cx="2789094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0A8B6A9-220B-4CF3-9136-4240EA92A957}"/>
              </a:ext>
            </a:extLst>
          </p:cNvPr>
          <p:cNvSpPr txBox="1"/>
          <p:nvPr/>
        </p:nvSpPr>
        <p:spPr>
          <a:xfrm>
            <a:off x="8871528" y="5246870"/>
            <a:ext cx="3100798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Moderní lidé zpravidla stojí o </a:t>
            </a:r>
            <a:r>
              <a:rPr lang="cs-CZ" b="1" dirty="0">
                <a:solidFill>
                  <a:srgbClr val="FF0000"/>
                </a:solidFill>
              </a:rPr>
              <a:t>partnerství</a:t>
            </a:r>
            <a:r>
              <a:rPr lang="cs-CZ" dirty="0">
                <a:solidFill>
                  <a:srgbClr val="FF0000"/>
                </a:solidFill>
              </a:rPr>
              <a:t>. Nepotřebují statut formální autority.</a:t>
            </a:r>
          </a:p>
        </p:txBody>
      </p:sp>
      <p:sp>
        <p:nvSpPr>
          <p:cNvPr id="8" name="Šipka: nahoru 7">
            <a:extLst>
              <a:ext uri="{FF2B5EF4-FFF2-40B4-BE49-F238E27FC236}">
                <a16:creationId xmlns:a16="http://schemas.microsoft.com/office/drawing/2014/main" id="{4B14869D-8E97-407E-920F-50B3ABE86F73}"/>
              </a:ext>
            </a:extLst>
          </p:cNvPr>
          <p:cNvSpPr/>
          <p:nvPr/>
        </p:nvSpPr>
        <p:spPr>
          <a:xfrm>
            <a:off x="10825018" y="4634524"/>
            <a:ext cx="350982" cy="3992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893B672-579E-4B2B-A434-7B29DD7F30E9}"/>
              </a:ext>
            </a:extLst>
          </p:cNvPr>
          <p:cNvSpPr/>
          <p:nvPr/>
        </p:nvSpPr>
        <p:spPr>
          <a:xfrm>
            <a:off x="9135723" y="6476091"/>
            <a:ext cx="21868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/>
              <a:t>https://www.impulzy.cz/proc-nemit-podrizene/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7AC8F11-FF53-4DE8-ABA5-50B36CB1B71C}"/>
              </a:ext>
            </a:extLst>
          </p:cNvPr>
          <p:cNvSpPr txBox="1"/>
          <p:nvPr/>
        </p:nvSpPr>
        <p:spPr>
          <a:xfrm>
            <a:off x="6299679" y="5481647"/>
            <a:ext cx="200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Zamyslete se: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D0F0858B-0AF3-41A5-9F0C-058E62B9E361}"/>
              </a:ext>
            </a:extLst>
          </p:cNvPr>
          <p:cNvSpPr/>
          <p:nvPr/>
        </p:nvSpPr>
        <p:spPr>
          <a:xfrm>
            <a:off x="8432800" y="5578764"/>
            <a:ext cx="304800" cy="2216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33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674" y="0"/>
            <a:ext cx="799147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  Vzestupná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63D366B-B6DF-4586-9F45-837EA4193F19}"/>
              </a:ext>
            </a:extLst>
          </p:cNvPr>
          <p:cNvSpPr txBox="1"/>
          <p:nvPr/>
        </p:nvSpPr>
        <p:spPr>
          <a:xfrm>
            <a:off x="452869" y="1272613"/>
            <a:ext cx="726411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Informace jsou sdělovány od zaměstnanců na nižších pracovních pozicích k nadřízeným a někdy i k vrcholovému managementu.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5453049-3E1E-43F0-A463-9D46FBF7F1C9}"/>
              </a:ext>
            </a:extLst>
          </p:cNvPr>
          <p:cNvSpPr txBox="1"/>
          <p:nvPr/>
        </p:nvSpPr>
        <p:spPr>
          <a:xfrm>
            <a:off x="531379" y="2942829"/>
            <a:ext cx="726411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Mezi nástroje vzestupné komunikace patří např.  -    politika otevřených dveří 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skupinové schůzky a porady, 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neoficiální rozhovory…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AFAC8F-A7BD-4722-B750-3D27EBD66BEC}"/>
              </a:ext>
            </a:extLst>
          </p:cNvPr>
          <p:cNvSpPr txBox="1"/>
          <p:nvPr/>
        </p:nvSpPr>
        <p:spPr>
          <a:xfrm>
            <a:off x="452869" y="5420222"/>
            <a:ext cx="742113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Vzestupná komunikace nemá direktivní charakter.</a:t>
            </a:r>
          </a:p>
        </p:txBody>
      </p:sp>
      <p:sp>
        <p:nvSpPr>
          <p:cNvPr id="6" name="Šipka: nahoru 5">
            <a:extLst>
              <a:ext uri="{FF2B5EF4-FFF2-40B4-BE49-F238E27FC236}">
                <a16:creationId xmlns:a16="http://schemas.microsoft.com/office/drawing/2014/main" id="{CDAC311B-2216-4245-8CC8-688780C75AD3}"/>
              </a:ext>
            </a:extLst>
          </p:cNvPr>
          <p:cNvSpPr/>
          <p:nvPr/>
        </p:nvSpPr>
        <p:spPr>
          <a:xfrm>
            <a:off x="8885382" y="1325563"/>
            <a:ext cx="461818" cy="1127893"/>
          </a:xfrm>
          <a:prstGeom prst="up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25823ED-D229-45C0-8E19-333D14AF0F08}"/>
              </a:ext>
            </a:extLst>
          </p:cNvPr>
          <p:cNvSpPr txBox="1"/>
          <p:nvPr/>
        </p:nvSpPr>
        <p:spPr>
          <a:xfrm>
            <a:off x="8211149" y="3089896"/>
            <a:ext cx="3980851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Otevřená komunikace mezi zaměstnanci a managementem 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62C27A-C8AF-49A2-AD0C-BCF76566B033}"/>
              </a:ext>
            </a:extLst>
          </p:cNvPr>
          <p:cNvCxnSpPr/>
          <p:nvPr/>
        </p:nvCxnSpPr>
        <p:spPr>
          <a:xfrm>
            <a:off x="5865091" y="3611419"/>
            <a:ext cx="2184399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A0E173-B43E-44C8-BF0D-EF8E44AB71A4}"/>
              </a:ext>
            </a:extLst>
          </p:cNvPr>
          <p:cNvSpPr txBox="1"/>
          <p:nvPr/>
        </p:nvSpPr>
        <p:spPr>
          <a:xfrm>
            <a:off x="8175893" y="4573836"/>
            <a:ext cx="3796433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Častý jev </a:t>
            </a:r>
            <a:r>
              <a:rPr lang="cs-CZ" sz="2000" dirty="0"/>
              <a:t>– zkreslování informací na vyšších pozicích managementu – blokace dostupnosti k TOP managementu</a:t>
            </a:r>
          </a:p>
        </p:txBody>
      </p:sp>
    </p:spTree>
    <p:extLst>
      <p:ext uri="{BB962C8B-B14F-4D97-AF65-F5344CB8AC3E}">
        <p14:creationId xmlns:p14="http://schemas.microsoft.com/office/powerpoint/2010/main" val="276349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B432FF0-CDFA-40B2-B228-B3332783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99756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Komunikace mezi zaměstnanci navzájem - horizontální komunikace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A0621-301F-4F7F-BB7D-D7480A0C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981A8F-E98D-4580-B058-0AFB61290388}"/>
              </a:ext>
            </a:extLst>
          </p:cNvPr>
          <p:cNvSpPr txBox="1"/>
          <p:nvPr/>
        </p:nvSpPr>
        <p:spPr>
          <a:xfrm>
            <a:off x="507524" y="1476511"/>
            <a:ext cx="789756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Horizontální (laterální) komunikace je komunikací mezi zaměstnanci na </a:t>
            </a:r>
            <a:r>
              <a:rPr lang="cs-CZ" sz="2800" b="1" dirty="0">
                <a:solidFill>
                  <a:srgbClr val="FF0000"/>
                </a:solidFill>
              </a:rPr>
              <a:t>stejné organizační úrovni</a:t>
            </a:r>
            <a:r>
              <a:rPr lang="cs-CZ" sz="2800" b="1" dirty="0">
                <a:solidFill>
                  <a:srgbClr val="008080"/>
                </a:solidFill>
              </a:rPr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A8FF56-C274-40EB-8F24-A2DE54334AE2}"/>
              </a:ext>
            </a:extLst>
          </p:cNvPr>
          <p:cNvSpPr txBox="1"/>
          <p:nvPr/>
        </p:nvSpPr>
        <p:spPr>
          <a:xfrm>
            <a:off x="507524" y="2589638"/>
            <a:ext cx="7897567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Velmi často dochází ve firmách k přehlížení této komunikace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</a:rPr>
              <a:t>a neexistence vhodných podmínek.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0E7234-50B1-462C-AAD8-F3A2F0607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33" y="4283747"/>
            <a:ext cx="6223022" cy="219548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A8DE65B-E523-413D-81F7-73A0FA31D8BE}"/>
              </a:ext>
            </a:extLst>
          </p:cNvPr>
          <p:cNvSpPr/>
          <p:nvPr/>
        </p:nvSpPr>
        <p:spPr>
          <a:xfrm>
            <a:off x="3239193" y="653513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https://courses.lumenlearning.com/wm-businesscommunicationmgrs/chapter/audience/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0DD69754-3B9B-474D-9096-EF7E0F7CC6F2}"/>
              </a:ext>
            </a:extLst>
          </p:cNvPr>
          <p:cNvSpPr/>
          <p:nvPr/>
        </p:nvSpPr>
        <p:spPr>
          <a:xfrm>
            <a:off x="8118764" y="3315855"/>
            <a:ext cx="914400" cy="246221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EDBB1D-35C8-4975-B9A4-C82FF54CCA9D}"/>
              </a:ext>
            </a:extLst>
          </p:cNvPr>
          <p:cNvSpPr txBox="1"/>
          <p:nvPr/>
        </p:nvSpPr>
        <p:spPr>
          <a:xfrm>
            <a:off x="9118290" y="2589638"/>
            <a:ext cx="2854036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Vede ke vzájemnému nepochopení oddělení, nedostatečná koordinace aktivit a spolupráce</a:t>
            </a:r>
          </a:p>
        </p:txBody>
      </p:sp>
    </p:spTree>
    <p:extLst>
      <p:ext uri="{BB962C8B-B14F-4D97-AF65-F5344CB8AC3E}">
        <p14:creationId xmlns:p14="http://schemas.microsoft.com/office/powerpoint/2010/main" val="308398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18423" y="128048"/>
            <a:ext cx="7751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Komunikace mezi zaměstnanci navzájem - diagonální komunikace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54BE6A-9272-4214-9CA1-D8EECBD280EA}"/>
              </a:ext>
            </a:extLst>
          </p:cNvPr>
          <p:cNvSpPr txBox="1"/>
          <p:nvPr/>
        </p:nvSpPr>
        <p:spPr>
          <a:xfrm>
            <a:off x="507525" y="1476511"/>
            <a:ext cx="797145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Zahrnuje komunikaci </a:t>
            </a:r>
            <a:r>
              <a:rPr lang="cs-CZ" sz="2800" b="1" dirty="0">
                <a:solidFill>
                  <a:srgbClr val="FF0000"/>
                </a:solidFill>
              </a:rPr>
              <a:t>mezi lidmi z jiných útvarů</a:t>
            </a:r>
            <a:r>
              <a:rPr lang="cs-CZ" sz="2800" b="1" dirty="0">
                <a:solidFill>
                  <a:srgbClr val="008080"/>
                </a:solidFill>
              </a:rPr>
              <a:t>, kteří mohou být na vyšší, ale také na nižší pracovní pozici.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5B36EA-602B-474F-ACEA-3A9A64354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0" y="4454315"/>
            <a:ext cx="3307983" cy="185740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BBC236-43BA-4177-92F3-77B09B9EDC7A}"/>
              </a:ext>
            </a:extLst>
          </p:cNvPr>
          <p:cNvSpPr txBox="1"/>
          <p:nvPr/>
        </p:nvSpPr>
        <p:spPr>
          <a:xfrm>
            <a:off x="507525" y="2726886"/>
            <a:ext cx="803611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Není respektována organizační struktura z důvodu urychlení předání potřebných informací.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22528CF-18D1-45D3-8E0D-24A1BD538BEC}"/>
              </a:ext>
            </a:extLst>
          </p:cNvPr>
          <p:cNvSpPr/>
          <p:nvPr/>
        </p:nvSpPr>
        <p:spPr>
          <a:xfrm>
            <a:off x="2857169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https://blogbeats.me/blog/australia/communication-without-borders/57ab021ce4b07c793ceac391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D078B0C-03FA-423F-8C80-66E4B3005F5E}"/>
              </a:ext>
            </a:extLst>
          </p:cNvPr>
          <p:cNvSpPr txBox="1"/>
          <p:nvPr/>
        </p:nvSpPr>
        <p:spPr>
          <a:xfrm>
            <a:off x="9217891" y="1653309"/>
            <a:ext cx="2041236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Méně využívána ve firmách.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5346C5-A3AD-4D41-B263-FA767F2FF75B}"/>
              </a:ext>
            </a:extLst>
          </p:cNvPr>
          <p:cNvSpPr txBox="1"/>
          <p:nvPr/>
        </p:nvSpPr>
        <p:spPr>
          <a:xfrm>
            <a:off x="6567054" y="4555989"/>
            <a:ext cx="5329382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Slouží např. k doplnění informací k nějakým analýzám… zajišťování projektů, společných výzkumů…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97CBD67-F0B5-4E34-8032-3DD9FE3DD1A8}"/>
              </a:ext>
            </a:extLst>
          </p:cNvPr>
          <p:cNvSpPr txBox="1"/>
          <p:nvPr/>
        </p:nvSpPr>
        <p:spPr>
          <a:xfrm>
            <a:off x="941695" y="586854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Komunikační klima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03AABE4-CEB5-4848-B672-3319FFA5C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0F334E3-D976-4DD0-B4D1-992EAF451A68}"/>
              </a:ext>
            </a:extLst>
          </p:cNvPr>
          <p:cNvSpPr txBox="1"/>
          <p:nvPr/>
        </p:nvSpPr>
        <p:spPr>
          <a:xfrm>
            <a:off x="531380" y="1917162"/>
            <a:ext cx="6562148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Charakter: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</a:rPr>
              <a:t>● odlišné v každé firmě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</a:rPr>
              <a:t>● naladění lidí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</a:rPr>
              <a:t>● vliv na pracovní postoje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E78245-0DE8-40AE-A23B-26E2DBAE7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61" y="3085239"/>
            <a:ext cx="4068859" cy="351447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13EAE33-CBE9-4D55-BA35-354AFB4DF1BD}"/>
              </a:ext>
            </a:extLst>
          </p:cNvPr>
          <p:cNvSpPr/>
          <p:nvPr/>
        </p:nvSpPr>
        <p:spPr>
          <a:xfrm>
            <a:off x="3692056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https://www.smeev.fr/formation-communication-comment-trouver-la-bonne/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449B6FD-B409-4015-8766-2F3AFD4FA853}"/>
              </a:ext>
            </a:extLst>
          </p:cNvPr>
          <p:cNvSpPr txBox="1"/>
          <p:nvPr/>
        </p:nvSpPr>
        <p:spPr>
          <a:xfrm>
            <a:off x="7852695" y="1610348"/>
            <a:ext cx="4068859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Důsledek organizačních a interpersonálních vlivů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0A5573-8661-4ED0-AA2B-EE5850D10F51}"/>
              </a:ext>
            </a:extLst>
          </p:cNvPr>
          <p:cNvSpPr txBox="1"/>
          <p:nvPr/>
        </p:nvSpPr>
        <p:spPr>
          <a:xfrm>
            <a:off x="711200" y="5070764"/>
            <a:ext cx="5763491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 </a:t>
            </a:r>
            <a:r>
              <a:rPr lang="cs-CZ" dirty="0">
                <a:solidFill>
                  <a:srgbClr val="FF0000"/>
                </a:solidFill>
              </a:rPr>
              <a:t>komunikační klima má vliv na pracovní spokojenost či nespokojenost – dotazníkové šetření k jejímu zjištění</a:t>
            </a:r>
          </a:p>
        </p:txBody>
      </p:sp>
    </p:spTree>
    <p:extLst>
      <p:ext uri="{BB962C8B-B14F-4D97-AF65-F5344CB8AC3E}">
        <p14:creationId xmlns:p14="http://schemas.microsoft.com/office/powerpoint/2010/main" val="384821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941693" y="189243"/>
            <a:ext cx="831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Komunikační klima – otevřené a uzavřené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ECCB334-A9B1-466A-BA83-48421903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7229CB3-4BB0-47C9-806B-41A8D59A96F1}"/>
              </a:ext>
            </a:extLst>
          </p:cNvPr>
          <p:cNvSpPr/>
          <p:nvPr/>
        </p:nvSpPr>
        <p:spPr>
          <a:xfrm>
            <a:off x="941694" y="817277"/>
            <a:ext cx="2274072" cy="6463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/>
              <a:t>OTEVŘENÉ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4CB5F86-1CDE-4B63-BF0E-9AB30EE2BD65}"/>
              </a:ext>
            </a:extLst>
          </p:cNvPr>
          <p:cNvSpPr/>
          <p:nvPr/>
        </p:nvSpPr>
        <p:spPr>
          <a:xfrm>
            <a:off x="941694" y="3511797"/>
            <a:ext cx="2274072" cy="6463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/>
              <a:t>UZAVŘENÉ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BA3B0A-F7BC-4EBB-AA81-3A42862ECBBF}"/>
              </a:ext>
            </a:extLst>
          </p:cNvPr>
          <p:cNvSpPr txBox="1"/>
          <p:nvPr/>
        </p:nvSpPr>
        <p:spPr>
          <a:xfrm>
            <a:off x="941694" y="1591614"/>
            <a:ext cx="7999106" cy="181588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/>
              <a:t>informace se šíří volně, důvěřivě, komunikace je informativní, ne přikazující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klade důraz na rovnost pozic a rolí, odpouštění pracovních chyb…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AC5FCD-F93D-448E-A315-5ECD15AF5BDB}"/>
              </a:ext>
            </a:extLst>
          </p:cNvPr>
          <p:cNvSpPr txBox="1"/>
          <p:nvPr/>
        </p:nvSpPr>
        <p:spPr>
          <a:xfrm>
            <a:off x="941693" y="4285155"/>
            <a:ext cx="7999107" cy="224676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/>
              <a:t>informace jsou blokovány, komunikace je spíše přikazující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hledají se viníci problému, často se projevuje neakceptace názorů ostatních zaměstnanců, nepřátelství.</a:t>
            </a:r>
          </a:p>
        </p:txBody>
      </p:sp>
      <p:pic>
        <p:nvPicPr>
          <p:cNvPr id="2050" name="Picture 2" descr="Pozor na agresivní zaměstnance! Narušují atmosféru v týmu - BOZPforum.cz">
            <a:extLst>
              <a:ext uri="{FF2B5EF4-FFF2-40B4-BE49-F238E27FC236}">
                <a16:creationId xmlns:a16="http://schemas.microsoft.com/office/drawing/2014/main" id="{71D3DF7A-E87A-4F6C-9102-726E5647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060" y="4582479"/>
            <a:ext cx="2088831" cy="18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a Dva obchodní partneři potřesení rukou #130589622 | fotobanka  Fotky&amp;Foto">
            <a:extLst>
              <a:ext uri="{FF2B5EF4-FFF2-40B4-BE49-F238E27FC236}">
                <a16:creationId xmlns:a16="http://schemas.microsoft.com/office/drawing/2014/main" id="{53D4A16B-F0A8-411B-8B7F-9CADA87F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16" y="1864158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4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941695" y="586854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Faktory ovlivňující komunikační klima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7C5B4D9-D9BD-4589-8794-7DA1BE89C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04D24C4-EF12-453C-8A30-9532565D9BC5}"/>
              </a:ext>
            </a:extLst>
          </p:cNvPr>
          <p:cNvSpPr txBox="1"/>
          <p:nvPr/>
        </p:nvSpPr>
        <p:spPr>
          <a:xfrm>
            <a:off x="941695" y="1799570"/>
            <a:ext cx="5077442" cy="289310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Ze strany firmy: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pozice na trhu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dobré jméno firmy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firemní politika a kultura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firemní etika a komunikace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styl vedení.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C20E14-1EA7-410F-8B05-F9FAEBB6B383}"/>
              </a:ext>
            </a:extLst>
          </p:cNvPr>
          <p:cNvSpPr txBox="1"/>
          <p:nvPr/>
        </p:nvSpPr>
        <p:spPr>
          <a:xfrm>
            <a:off x="6096000" y="1799570"/>
            <a:ext cx="5077442" cy="289310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Ze strany zaměstnanců: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vztahy mezi kolegy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osobnostní charakteristiky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styl komunikace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kompetence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styl vedení nadřízeného.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8F13FB-B65D-4E56-B406-168E56F4D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46" y="4479541"/>
            <a:ext cx="4229953" cy="237845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3D4C555-6D37-45C5-B3D2-7DF89B12BC94}"/>
              </a:ext>
            </a:extLst>
          </p:cNvPr>
          <p:cNvSpPr/>
          <p:nvPr/>
        </p:nvSpPr>
        <p:spPr>
          <a:xfrm>
            <a:off x="4125048" y="6611779"/>
            <a:ext cx="30764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https://www.puzzlewarehouse.com/jigsaw-puzzle-tips/</a:t>
            </a:r>
          </a:p>
        </p:txBody>
      </p:sp>
    </p:spTree>
    <p:extLst>
      <p:ext uri="{BB962C8B-B14F-4D97-AF65-F5344CB8AC3E}">
        <p14:creationId xmlns:p14="http://schemas.microsoft.com/office/powerpoint/2010/main" val="121304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B661777-CE8C-4BEF-A6C1-B4D40A3E6BCA}"/>
              </a:ext>
            </a:extLst>
          </p:cNvPr>
          <p:cNvSpPr txBox="1"/>
          <p:nvPr/>
        </p:nvSpPr>
        <p:spPr>
          <a:xfrm>
            <a:off x="1017295" y="175899"/>
            <a:ext cx="862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Angažovanost pracovníků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6686F5-7A54-4DEB-8246-6EC3DE8DD034}"/>
              </a:ext>
            </a:extLst>
          </p:cNvPr>
          <p:cNvSpPr txBox="1"/>
          <p:nvPr/>
        </p:nvSpPr>
        <p:spPr>
          <a:xfrm>
            <a:off x="572325" y="1543508"/>
            <a:ext cx="1120403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</a:rPr>
              <a:t>Vyjadřuje: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008080"/>
                </a:solidFill>
              </a:rPr>
              <a:t>● 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přístup k práci, který vytváří ideální podmínky pro všechny zaměstnance firmy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vysoká motivace </a:t>
            </a:r>
            <a:r>
              <a:rPr lang="cs-CZ" sz="2800" b="1" dirty="0">
                <a:solidFill>
                  <a:srgbClr val="008080"/>
                </a:solidFill>
              </a:rPr>
              <a:t>zaměstnance k přispívání realizace cílů firmy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</a:rPr>
              <a:t>● pochopení role zaměstnance ve firmě.</a:t>
            </a:r>
            <a:endParaRPr lang="cs-CZ" sz="2800" b="1" dirty="0">
              <a:solidFill>
                <a:srgbClr val="008080"/>
              </a:solidFill>
              <a:ea typeface="Calibri" panose="020F050202020403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0FC5D8D-0517-4E8E-8A81-C1F3D9859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33FD13-7487-4D88-B338-0EF34C596CB8}"/>
              </a:ext>
            </a:extLst>
          </p:cNvPr>
          <p:cNvSpPr txBox="1"/>
          <p:nvPr/>
        </p:nvSpPr>
        <p:spPr>
          <a:xfrm>
            <a:off x="295148" y="4162599"/>
            <a:ext cx="6659833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Pro zaměstnavatele to znamená získání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blízkého vztahu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a závazků k zaměstnancům, což vede k 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snížení fluktuace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, nižší nemocnosti,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snížení konfliktů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a stížností a k zvýšení produktivity.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634EA2-064D-4D27-8044-16F83C1B3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38" y="4162599"/>
            <a:ext cx="4375743" cy="245885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9A030E1-D550-4E30-93E4-EB7E9929732B}"/>
              </a:ext>
            </a:extLst>
          </p:cNvPr>
          <p:cNvSpPr/>
          <p:nvPr/>
        </p:nvSpPr>
        <p:spPr>
          <a:xfrm>
            <a:off x="2567340" y="6655437"/>
            <a:ext cx="6835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https://www.shrm.org/resourcesandtools/hr-topics/organizational-and-employee-development/pages/delegateeffectively.aspx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B3348C-F9A2-46A3-9C49-F3CB7C8457A7}"/>
              </a:ext>
            </a:extLst>
          </p:cNvPr>
          <p:cNvSpPr txBox="1"/>
          <p:nvPr/>
        </p:nvSpPr>
        <p:spPr>
          <a:xfrm>
            <a:off x="2817090" y="856931"/>
            <a:ext cx="605905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Úzce souvisí s komunikačním klimatem.</a:t>
            </a:r>
          </a:p>
        </p:txBody>
      </p:sp>
    </p:spTree>
    <p:extLst>
      <p:ext uri="{BB962C8B-B14F-4D97-AF65-F5344CB8AC3E}">
        <p14:creationId xmlns:p14="http://schemas.microsoft.com/office/powerpoint/2010/main" val="148129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Nástroje interní komunikace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E5C016-6E0E-48FA-84A3-C74772123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79" y="4456986"/>
            <a:ext cx="3385378" cy="240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FD3CF70-5902-4441-A485-2756F87EE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371346"/>
              </p:ext>
            </p:extLst>
          </p:nvPr>
        </p:nvGraphicFramePr>
        <p:xfrm>
          <a:off x="1097280" y="1528638"/>
          <a:ext cx="8579458" cy="380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16878167-B516-4FD5-A513-A39CC135F53C}"/>
              </a:ext>
            </a:extLst>
          </p:cNvPr>
          <p:cNvSpPr/>
          <p:nvPr/>
        </p:nvSpPr>
        <p:spPr>
          <a:xfrm>
            <a:off x="8526448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https://pngtree.com/freepng/online-communication_3476530.html</a:t>
            </a:r>
          </a:p>
        </p:txBody>
      </p:sp>
    </p:spTree>
    <p:extLst>
      <p:ext uri="{BB962C8B-B14F-4D97-AF65-F5344CB8AC3E}">
        <p14:creationId xmlns:p14="http://schemas.microsoft.com/office/powerpoint/2010/main" val="222976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49832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r>
              <a:rPr lang="cs-CZ" sz="4000" b="1" dirty="0"/>
              <a:t>INTERNÍ KOMUNIKACE</a:t>
            </a:r>
            <a:endParaRPr lang="cs-CZ" sz="40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78821" y="2201812"/>
            <a:ext cx="4628672" cy="291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Význam interní komunikace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Formy a směry interní komunikace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Charakteristika nástrojů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Nejčastější bariéry interní komunikace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A83AA66-1D79-4774-A1DF-C4EBB2FE6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83" y="4446104"/>
            <a:ext cx="3748217" cy="2411896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Digitální nástroje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E88ACF0-C796-4954-B011-1B3A9BC3D7EF}"/>
              </a:ext>
            </a:extLst>
          </p:cNvPr>
          <p:cNvSpPr txBox="1"/>
          <p:nvPr/>
        </p:nvSpPr>
        <p:spPr>
          <a:xfrm>
            <a:off x="941695" y="1554214"/>
            <a:ext cx="86987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FF0000"/>
                </a:solidFill>
              </a:rPr>
              <a:t>Intranet: </a:t>
            </a:r>
            <a:r>
              <a:rPr lang="cs-CZ" sz="2800" dirty="0"/>
              <a:t>přístupný pouze zaměstnancům. Ukládání směrnic, pracovních řádů a dalších dokumentů.</a:t>
            </a:r>
          </a:p>
          <a:p>
            <a:pPr algn="just"/>
            <a:r>
              <a:rPr lang="cs-CZ" sz="3200" b="1" dirty="0">
                <a:solidFill>
                  <a:srgbClr val="FF0000"/>
                </a:solidFill>
              </a:rPr>
              <a:t>E-mailing: </a:t>
            </a:r>
            <a:r>
              <a:rPr lang="cs-CZ" sz="2800" dirty="0"/>
              <a:t>nejpoužívanější nástroj. Rychlá interakce mezi odesílatelem a příjemcem, možnost archivace.</a:t>
            </a:r>
          </a:p>
          <a:p>
            <a:pPr algn="just"/>
            <a:r>
              <a:rPr lang="cs-CZ" sz="3200" b="1" dirty="0">
                <a:solidFill>
                  <a:srgbClr val="FF0000"/>
                </a:solidFill>
              </a:rPr>
              <a:t>Newsletter: </a:t>
            </a:r>
            <a:r>
              <a:rPr lang="cs-CZ" sz="2800" dirty="0"/>
              <a:t>informační zpravodaj, informování zaměstnanců.</a:t>
            </a:r>
          </a:p>
          <a:p>
            <a:pPr algn="just"/>
            <a:r>
              <a:rPr lang="cs-CZ" sz="3200" b="1" dirty="0">
                <a:solidFill>
                  <a:srgbClr val="FF0000"/>
                </a:solidFill>
              </a:rPr>
              <a:t>Sociální sítě: </a:t>
            </a:r>
            <a:r>
              <a:rPr lang="cs-CZ" sz="2800" dirty="0"/>
              <a:t>komunikace mezi zaměstnanci. Riziko neefektivity při práci.</a:t>
            </a:r>
          </a:p>
          <a:p>
            <a:pPr algn="just"/>
            <a:r>
              <a:rPr lang="cs-CZ" sz="3200" b="1" dirty="0">
                <a:solidFill>
                  <a:srgbClr val="FF0000"/>
                </a:solidFill>
              </a:rPr>
              <a:t>Firemní TV a rozhlas: </a:t>
            </a:r>
            <a:r>
              <a:rPr lang="cs-CZ" sz="2800" dirty="0"/>
              <a:t>využíván především ve velkých korporacích.</a:t>
            </a:r>
            <a:endParaRPr lang="cs-CZ" sz="4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2513D6-EA8C-4EE0-86AE-1E6F760DE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72" y="1703733"/>
            <a:ext cx="2266950" cy="20193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5F75FD3-9E64-4B19-B4E8-267BA0392846}"/>
              </a:ext>
            </a:extLst>
          </p:cNvPr>
          <p:cNvSpPr/>
          <p:nvPr/>
        </p:nvSpPr>
        <p:spPr>
          <a:xfrm>
            <a:off x="10007131" y="3723033"/>
            <a:ext cx="2080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https://www.360training.com/blog/digital-tools-for-flawless-resumes/</a:t>
            </a:r>
            <a:endParaRPr lang="cs-CZ" sz="10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787EDD7-323B-48EC-8B8E-6A86252F5E0C}"/>
              </a:ext>
            </a:extLst>
          </p:cNvPr>
          <p:cNvSpPr/>
          <p:nvPr/>
        </p:nvSpPr>
        <p:spPr>
          <a:xfrm>
            <a:off x="6592422" y="661492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https://tyinternety.cz/digital/pet-trendu-e-mailingoveho-marketingu-pro-rok-2016/attachment/emailing/</a:t>
            </a:r>
          </a:p>
        </p:txBody>
      </p:sp>
    </p:spTree>
    <p:extLst>
      <p:ext uri="{BB962C8B-B14F-4D97-AF65-F5344CB8AC3E}">
        <p14:creationId xmlns:p14="http://schemas.microsoft.com/office/powerpoint/2010/main" val="2729701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D14D91B-FACA-4547-88E8-2DA5AFD94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95" y="1049572"/>
            <a:ext cx="3572786" cy="5359179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B617CF-54D4-4859-8F30-7EFF146F2F9C}"/>
              </a:ext>
            </a:extLst>
          </p:cNvPr>
          <p:cNvSpPr txBox="1"/>
          <p:nvPr/>
        </p:nvSpPr>
        <p:spPr>
          <a:xfrm>
            <a:off x="941693" y="302405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Tištěné nástroje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A708F6-7E70-4452-8720-CE6C5435A183}"/>
              </a:ext>
            </a:extLst>
          </p:cNvPr>
          <p:cNvSpPr txBox="1"/>
          <p:nvPr/>
        </p:nvSpPr>
        <p:spPr>
          <a:xfrm>
            <a:off x="941693" y="1123627"/>
            <a:ext cx="561813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Patří sem: firemní časopisy nebo noviny, bulletiny, letáky, plakáty a nástěnky…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7F128CF-F273-4B7E-8CF1-03C4A340FBF8}"/>
              </a:ext>
            </a:extLst>
          </p:cNvPr>
          <p:cNvSpPr txBox="1"/>
          <p:nvPr/>
        </p:nvSpPr>
        <p:spPr>
          <a:xfrm>
            <a:off x="941693" y="2821220"/>
            <a:ext cx="5618133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</a:rPr>
              <a:t>Neefektivní nástroj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z důvodu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archivace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 (mnoho dokumentů), neexistence zpětné vazby a možná nejasně napsané sdělení.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5CEDCB-4C3F-43B2-9B12-6E7D66F7426D}"/>
              </a:ext>
            </a:extLst>
          </p:cNvPr>
          <p:cNvSpPr/>
          <p:nvPr/>
        </p:nvSpPr>
        <p:spPr>
          <a:xfrm>
            <a:off x="6975944" y="5944597"/>
            <a:ext cx="41081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http://www.wintterlaw.com/probate-still-requires-paper-documents/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934F46D-5EC6-44F4-819A-B17ED68B10B2}"/>
              </a:ext>
            </a:extLst>
          </p:cNvPr>
          <p:cNvSpPr txBox="1"/>
          <p:nvPr/>
        </p:nvSpPr>
        <p:spPr>
          <a:xfrm>
            <a:off x="941693" y="5043055"/>
            <a:ext cx="5523762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Zdlouhavý  dialog</a:t>
            </a:r>
          </a:p>
        </p:txBody>
      </p:sp>
    </p:spTree>
    <p:extLst>
      <p:ext uri="{BB962C8B-B14F-4D97-AF65-F5344CB8AC3E}">
        <p14:creationId xmlns:p14="http://schemas.microsoft.com/office/powerpoint/2010/main" val="3717346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A2D2ABC-060D-483A-9602-A4E158CC0A3D}"/>
              </a:ext>
            </a:extLst>
          </p:cNvPr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Osobní nástroje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4FACF1-C4D4-457E-B54C-1A4DDC667816}"/>
              </a:ext>
            </a:extLst>
          </p:cNvPr>
          <p:cNvSpPr txBox="1"/>
          <p:nvPr/>
        </p:nvSpPr>
        <p:spPr>
          <a:xfrm>
            <a:off x="941694" y="1452932"/>
            <a:ext cx="1008676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Součástí osobních nástrojů jsou pravidelné porady, schůzky,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tzv. jednání tváří v tvář a firemní akce (teambuildingy).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1807F7-6300-453B-9B9B-D84B0E4FEBF9}"/>
              </a:ext>
            </a:extLst>
          </p:cNvPr>
          <p:cNvSpPr txBox="1"/>
          <p:nvPr/>
        </p:nvSpPr>
        <p:spPr>
          <a:xfrm>
            <a:off x="941694" y="2783285"/>
            <a:ext cx="4378451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Osobní komunikace může mít</a:t>
            </a:r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</a:rPr>
              <a:t> formální i neformální podobu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, plánovanou či neplánovanou.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Výhoda: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zpětná vazba během dialogu a vyjasnění si sdělení v případě nesrozumitelnosti.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292A87-5C96-42FB-AE8A-04C1C636A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53" y="3838275"/>
            <a:ext cx="5733673" cy="265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AA3C7FB-6DC8-437E-82D6-3C46E70680BC}"/>
              </a:ext>
            </a:extLst>
          </p:cNvPr>
          <p:cNvSpPr/>
          <p:nvPr/>
        </p:nvSpPr>
        <p:spPr>
          <a:xfrm>
            <a:off x="3517127" y="666251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http://www.quantumresults.com.au/I-want-to/Improve-My-Communication-Techniques.aspx</a:t>
            </a:r>
          </a:p>
        </p:txBody>
      </p:sp>
    </p:spTree>
    <p:extLst>
      <p:ext uri="{BB962C8B-B14F-4D97-AF65-F5344CB8AC3E}">
        <p14:creationId xmlns:p14="http://schemas.microsoft.com/office/powerpoint/2010/main" val="411623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Bariéry interní komunikace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8" y="1484654"/>
            <a:ext cx="715327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Význam efektivní interní komunikace si lze nejvíce uvědomit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při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sledování důsledků způsobených komunikačními chybami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nedostatky firemní komunikace.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281996" y="4246525"/>
            <a:ext cx="740266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Management firmy téměř denně usiluje o bezproblémové fungování nastavené interní komunikace.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41DAA6-EB4F-4013-B7EE-B2960729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76" y="1795192"/>
            <a:ext cx="3665550" cy="274562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532A62A-434E-4B45-AA93-E602CD06CAAF}"/>
              </a:ext>
            </a:extLst>
          </p:cNvPr>
          <p:cNvSpPr/>
          <p:nvPr/>
        </p:nvSpPr>
        <p:spPr>
          <a:xfrm>
            <a:off x="8474422" y="5860711"/>
            <a:ext cx="3330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http://imgigi.com/PDF_PPT_Slides_2.php?q=Barreras+Biologicas+y+Fisicas+-+barreras+quimicas&amp;document=2778</a:t>
            </a:r>
          </a:p>
        </p:txBody>
      </p:sp>
    </p:spTree>
    <p:extLst>
      <p:ext uri="{BB962C8B-B14F-4D97-AF65-F5344CB8AC3E}">
        <p14:creationId xmlns:p14="http://schemas.microsoft.com/office/powerpoint/2010/main" val="344650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Bariéry interní komunikace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41DAA6-EB4F-4013-B7EE-B2960729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76" y="1795192"/>
            <a:ext cx="3665550" cy="274562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532A62A-434E-4B45-AA93-E602CD06CAAF}"/>
              </a:ext>
            </a:extLst>
          </p:cNvPr>
          <p:cNvSpPr/>
          <p:nvPr/>
        </p:nvSpPr>
        <p:spPr>
          <a:xfrm>
            <a:off x="8474422" y="5860711"/>
            <a:ext cx="3330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http://imgigi.com/PDF_PPT_Slides_2.php?q=Barreras+Biologicas+y+Fisicas+-+barreras+quimicas&amp;document=2778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C3700CB-0036-4E9B-9CCF-9A1795536154}"/>
              </a:ext>
            </a:extLst>
          </p:cNvPr>
          <p:cNvSpPr txBox="1"/>
          <p:nvPr/>
        </p:nvSpPr>
        <p:spPr>
          <a:xfrm>
            <a:off x="1006763" y="1353424"/>
            <a:ext cx="667375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Odlišnost postojů, názorů, znalostí a zkušeností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53C827D-6195-45B9-9EA5-2D42A1AEBADC}"/>
              </a:ext>
            </a:extLst>
          </p:cNvPr>
          <p:cNvSpPr txBox="1"/>
          <p:nvPr/>
        </p:nvSpPr>
        <p:spPr>
          <a:xfrm>
            <a:off x="1006763" y="2003123"/>
            <a:ext cx="667375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Selektivní vnímání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7C5909A-5C97-457C-B180-94F13EEF5397}"/>
              </a:ext>
            </a:extLst>
          </p:cNvPr>
          <p:cNvSpPr txBox="1"/>
          <p:nvPr/>
        </p:nvSpPr>
        <p:spPr>
          <a:xfrm>
            <a:off x="1006763" y="2624874"/>
            <a:ext cx="667375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Schopnost naslouchat a hodnocení sdělení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28F2BAA-2B23-47A1-8575-3CAE454B751A}"/>
              </a:ext>
            </a:extLst>
          </p:cNvPr>
          <p:cNvSpPr txBox="1"/>
          <p:nvPr/>
        </p:nvSpPr>
        <p:spPr>
          <a:xfrm>
            <a:off x="1006763" y="3334500"/>
            <a:ext cx="667375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Věrohodnost zdroje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8DE6235-2B0A-4B5E-91F4-7FF67A6178C0}"/>
              </a:ext>
            </a:extLst>
          </p:cNvPr>
          <p:cNvSpPr txBox="1"/>
          <p:nvPr/>
        </p:nvSpPr>
        <p:spPr>
          <a:xfrm>
            <a:off x="1006763" y="3999435"/>
            <a:ext cx="667375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Sémantické problémy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5DDFF25-78DA-4E3B-8544-24F19C347290}"/>
              </a:ext>
            </a:extLst>
          </p:cNvPr>
          <p:cNvSpPr txBox="1"/>
          <p:nvPr/>
        </p:nvSpPr>
        <p:spPr>
          <a:xfrm>
            <a:off x="1006762" y="5344657"/>
            <a:ext cx="6608687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Časová tíseň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D6359C-0EDA-4A2B-AE67-BACD473AB0D0}"/>
              </a:ext>
            </a:extLst>
          </p:cNvPr>
          <p:cNvSpPr txBox="1"/>
          <p:nvPr/>
        </p:nvSpPr>
        <p:spPr>
          <a:xfrm>
            <a:off x="1006763" y="4672046"/>
            <a:ext cx="667375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Filtrování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C99D707-D01D-431C-B758-33ADEF012F0B}"/>
              </a:ext>
            </a:extLst>
          </p:cNvPr>
          <p:cNvSpPr txBox="1"/>
          <p:nvPr/>
        </p:nvSpPr>
        <p:spPr>
          <a:xfrm>
            <a:off x="1006763" y="6060766"/>
            <a:ext cx="667375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Komunikační přetížení</a:t>
            </a:r>
          </a:p>
        </p:txBody>
      </p:sp>
    </p:spTree>
    <p:extLst>
      <p:ext uri="{BB962C8B-B14F-4D97-AF65-F5344CB8AC3E}">
        <p14:creationId xmlns:p14="http://schemas.microsoft.com/office/powerpoint/2010/main" val="2981795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59387"/>
            <a:ext cx="947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Odlišnost názorů, postojů, znalostí a zkušeností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942496"/>
            <a:ext cx="7439605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odlišnosti se obzvláště vyskytují v podnikové hierarchii 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dochází ke zkreslení informací.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nepochopení, vznik problémů.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251521" y="4227394"/>
            <a:ext cx="738398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Například manažer prodeje versus mistr výroby.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jiný postoj, názor a zkušenosti týkající se výroby produktů.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2A772A7-FD68-4399-BBE8-AFBE5C256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96" y="2120474"/>
            <a:ext cx="3603991" cy="261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B44D6D0-34BD-430D-9F95-54FCB8973DC1}"/>
              </a:ext>
            </a:extLst>
          </p:cNvPr>
          <p:cNvSpPr/>
          <p:nvPr/>
        </p:nvSpPr>
        <p:spPr>
          <a:xfrm>
            <a:off x="7751959" y="553112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https://siddharthrajsekar.com/the-scientific-difference-entrepreneurs-employees/</a:t>
            </a:r>
          </a:p>
        </p:txBody>
      </p:sp>
    </p:spTree>
    <p:extLst>
      <p:ext uri="{BB962C8B-B14F-4D97-AF65-F5344CB8AC3E}">
        <p14:creationId xmlns:p14="http://schemas.microsoft.com/office/powerpoint/2010/main" val="262320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4" y="586854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Selektivní vnímání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491332" y="1931043"/>
            <a:ext cx="586018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Máme často sklon vnímat a slyšet pouze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 chceme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 takto je to také v případě pracovního výkonu. 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 ovlivněno postojem, respektive postavením nebo mocí.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491333" y="4357332"/>
            <a:ext cx="586018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Selektivní vnímání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je nekontrolovaný a nevědomý proces. Příjemce dané informace automaticky vidí a slyší sdělení na základě svých potřeb, motivace nebo emocionálního stavu.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3080F4-B4A8-4511-B5D6-F1986397516B}"/>
              </a:ext>
            </a:extLst>
          </p:cNvPr>
          <p:cNvSpPr txBox="1"/>
          <p:nvPr/>
        </p:nvSpPr>
        <p:spPr>
          <a:xfrm>
            <a:off x="6882614" y="2308401"/>
            <a:ext cx="5040007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Selektivně vnímáme a myslíme prakticky pořád, protože </a:t>
            </a:r>
            <a:r>
              <a:rPr lang="cs-CZ" sz="2000" b="1" dirty="0">
                <a:solidFill>
                  <a:srgbClr val="FF0000"/>
                </a:solidFill>
              </a:rPr>
              <a:t>každý z nás vnímá svět jinak</a:t>
            </a:r>
            <a:r>
              <a:rPr lang="cs-CZ" sz="2000" dirty="0">
                <a:solidFill>
                  <a:srgbClr val="FF0000"/>
                </a:solidFill>
              </a:rPr>
              <a:t>, podle svých zkušeností, znalostí, přání, cílů a svých vrozených osobních dispozic a vlastností. O selektivním myšlení ale zpravidla mluvíme tehdy, kdy vnímáme a zpracováváme jen </a:t>
            </a:r>
            <a:r>
              <a:rPr lang="cs-CZ" sz="2000" b="1" dirty="0">
                <a:solidFill>
                  <a:srgbClr val="FF0000"/>
                </a:solidFill>
              </a:rPr>
              <a:t>některé vjemy, </a:t>
            </a:r>
            <a:r>
              <a:rPr lang="cs-CZ" sz="2000" dirty="0">
                <a:solidFill>
                  <a:srgbClr val="FF0000"/>
                </a:solidFill>
              </a:rPr>
              <a:t>kdežto ostatní podvědomě ignorujeme.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6E39DC-0C20-4782-B401-74BAE9ABCA09}"/>
              </a:ext>
            </a:extLst>
          </p:cNvPr>
          <p:cNvSpPr txBox="1"/>
          <p:nvPr/>
        </p:nvSpPr>
        <p:spPr>
          <a:xfrm>
            <a:off x="7513118" y="5040554"/>
            <a:ext cx="4174837" cy="1200329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Selektivní pozornost</a:t>
            </a:r>
          </a:p>
          <a:p>
            <a:pPr algn="ctr"/>
            <a:r>
              <a:rPr lang="cs-CZ" sz="2400" dirty="0">
                <a:solidFill>
                  <a:schemeClr val="bg1"/>
                </a:solidFill>
              </a:rPr>
              <a:t>Selektivní zkreslení</a:t>
            </a:r>
          </a:p>
          <a:p>
            <a:pPr algn="ctr"/>
            <a:r>
              <a:rPr lang="cs-CZ" sz="2400" dirty="0">
                <a:solidFill>
                  <a:schemeClr val="bg1"/>
                </a:solidFill>
              </a:rPr>
              <a:t>Selektivní zapamatování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F23AF0-6611-40CF-B727-5967B97671E0}"/>
              </a:ext>
            </a:extLst>
          </p:cNvPr>
          <p:cNvSpPr/>
          <p:nvPr/>
        </p:nvSpPr>
        <p:spPr>
          <a:xfrm>
            <a:off x="6733737" y="5843046"/>
            <a:ext cx="397163" cy="345318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Mozkové vlny a stavy vědomí (tajemství odhaleno) - Cesta Relaxace">
            <a:extLst>
              <a:ext uri="{FF2B5EF4-FFF2-40B4-BE49-F238E27FC236}">
                <a16:creationId xmlns:a16="http://schemas.microsoft.com/office/drawing/2014/main" id="{1E42B259-5213-4AF4-9697-EE56B55C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18" y="33084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15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4729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Schopnost naslouchat a hodnocení sdělení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586786"/>
            <a:ext cx="1057377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Příjemce informací se doporučuje, aby se vyhýbal průběžnému hodnocení toho, co říká sdělovatel a přenechal závěry po ukončení dialogu.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531376" y="3347507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Výsledek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  vytváření lepších mezilidských vztahů, spolupráce manažerů a efektivnější komunikace.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C3606F-5956-4622-BEA2-3F56492FE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3" y="3504369"/>
            <a:ext cx="5181960" cy="320771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FEEA3B9-2F7A-40B2-B121-B89FB9A15890}"/>
              </a:ext>
            </a:extLst>
          </p:cNvPr>
          <p:cNvSpPr/>
          <p:nvPr/>
        </p:nvSpPr>
        <p:spPr>
          <a:xfrm>
            <a:off x="8471149" y="6457890"/>
            <a:ext cx="2928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https://www.strategicrecruitmentsolutions.com/interview-tips/listening-tips-for-your-next-job-interview/</a:t>
            </a:r>
          </a:p>
        </p:txBody>
      </p:sp>
    </p:spTree>
    <p:extLst>
      <p:ext uri="{BB962C8B-B14F-4D97-AF65-F5344CB8AC3E}">
        <p14:creationId xmlns:p14="http://schemas.microsoft.com/office/powerpoint/2010/main" val="4021731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0943" y="654193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Věrohodnost zdroje - důvěra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789561" y="1699850"/>
            <a:ext cx="89974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Věrohodnost ovlivňuje příjemce, tedy zaměstnance ve vnímání 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reagování na myšlenky a činy nadřízeného či podřízeného, 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který informace předává.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72B1A6-8F96-46C9-B318-154019DD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86" y="3571850"/>
            <a:ext cx="4200905" cy="255845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14853E5-DB3B-48B9-9F32-7D8628D91312}"/>
              </a:ext>
            </a:extLst>
          </p:cNvPr>
          <p:cNvSpPr/>
          <p:nvPr/>
        </p:nvSpPr>
        <p:spPr>
          <a:xfrm>
            <a:off x="530943" y="661403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https://www.sabris.com/cz/s3511/Reseni-a-sluzby/Napric-vsemi-oblastmi/c1898-Kolaborace</a:t>
            </a:r>
          </a:p>
        </p:txBody>
      </p:sp>
      <p:pic>
        <p:nvPicPr>
          <p:cNvPr id="4098" name="Picture 2" descr="Zpravodajský proces a jeho obsah - Agentura EXANPRO">
            <a:extLst>
              <a:ext uri="{FF2B5EF4-FFF2-40B4-BE49-F238E27FC236}">
                <a16:creationId xmlns:a16="http://schemas.microsoft.com/office/drawing/2014/main" id="{2BD7FFF1-2EB7-4F6D-94F3-6C7EF17E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2" y="3435677"/>
            <a:ext cx="3163721" cy="29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69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10708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Sémantické problémy – význam slov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508732"/>
            <a:ext cx="1057377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Vyskytují se situace mezi zaměstnanci, kdy každý zaměstnanec vnímá význam řečeného slova jiným způsobem.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531377" y="3022310"/>
            <a:ext cx="1057377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Sémantickým problémům se dá předcházet ujištěním se,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zda zaměstnanec vysvětlí sdělovanou informaci stejný způsobem,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jako byla tato informace předána.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F9CF07-293C-4073-A732-8D834D7D1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10" y="4530415"/>
            <a:ext cx="3611962" cy="224862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53B6286-DAA7-42F8-AB39-C07B6A504D3B}"/>
              </a:ext>
            </a:extLst>
          </p:cNvPr>
          <p:cNvSpPr/>
          <p:nvPr/>
        </p:nvSpPr>
        <p:spPr>
          <a:xfrm>
            <a:off x="3628445" y="665592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https://www.istockphoto.com/be/illustrations/probl%C3%A8mes-de-communication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587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6234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Interní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7976" y="1690688"/>
            <a:ext cx="1077604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Komunikace a sdělení informací zaměstnancům by mělo být jasné a srozumitelné, aby nedocházelo k nesrovnalostem.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3C5297-828E-4ABC-A5E8-D9FD2C0E1B3F}"/>
              </a:ext>
            </a:extLst>
          </p:cNvPr>
          <p:cNvSpPr txBox="1"/>
          <p:nvPr/>
        </p:nvSpPr>
        <p:spPr>
          <a:xfrm>
            <a:off x="707976" y="3144638"/>
            <a:ext cx="1077604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 jednotlivé sdělování informací rozdělujeme interní komunikaci do několika forem a směrů.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36246B-0318-4AC2-8DF4-41175CD9B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59" y="4221856"/>
            <a:ext cx="3256722" cy="2639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893C5FF-895D-4D60-B020-5A3183BD973B}"/>
              </a:ext>
            </a:extLst>
          </p:cNvPr>
          <p:cNvSpPr/>
          <p:nvPr/>
        </p:nvSpPr>
        <p:spPr>
          <a:xfrm>
            <a:off x="925002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https://talentmanagement360.com/5-tips-for-better-internal-communication/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B76F15C-C14D-4FFD-A25E-89B033A9A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08" y="4266220"/>
            <a:ext cx="4372370" cy="258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D25D64EB-796C-4D48-9D28-2FF9EC3D264E}"/>
              </a:ext>
            </a:extLst>
          </p:cNvPr>
          <p:cNvSpPr/>
          <p:nvPr/>
        </p:nvSpPr>
        <p:spPr>
          <a:xfrm>
            <a:off x="5250511" y="664715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https://blog.g2crowd.com/blog/employee-engagement/internal-communication-performance-management/</a:t>
            </a:r>
          </a:p>
        </p:txBody>
      </p:sp>
    </p:spTree>
    <p:extLst>
      <p:ext uri="{BB962C8B-B14F-4D97-AF65-F5344CB8AC3E}">
        <p14:creationId xmlns:p14="http://schemas.microsoft.com/office/powerpoint/2010/main" val="174869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71122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Filtrování (nejčastěji u vzestupné komunikace)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593179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Informace jsou předány takovým způsobem, aby příjemce tuto informaci vnímal pozitivně. Zaměstnanec se snaží informaci sdělit tak, aby byly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nepříznivé informace skryty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531377" y="3800314"/>
            <a:ext cx="4962974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Pokud ve firmě existuje více organizačních úrovní, je větší příležitost pro zaměstnance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 zatajování nepříznivých informací managementu firmy.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9D3BB0-A0E4-47C1-99DB-87538D29B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32" y="3429000"/>
            <a:ext cx="5172820" cy="295589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8D2C60D-C6BA-4571-8410-8838C90280EC}"/>
              </a:ext>
            </a:extLst>
          </p:cNvPr>
          <p:cNvSpPr/>
          <p:nvPr/>
        </p:nvSpPr>
        <p:spPr>
          <a:xfrm>
            <a:off x="6685566" y="6381332"/>
            <a:ext cx="3821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https://www.maphr.com/hr-exchange/how-charter-communications-enhances-the-employee-experience-and-increases-productivity/</a:t>
            </a:r>
          </a:p>
        </p:txBody>
      </p:sp>
    </p:spTree>
    <p:extLst>
      <p:ext uri="{BB962C8B-B14F-4D97-AF65-F5344CB8AC3E}">
        <p14:creationId xmlns:p14="http://schemas.microsoft.com/office/powerpoint/2010/main" val="2480978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67767" y="644418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Časová tíseň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467767" y="1825749"/>
            <a:ext cx="1057377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Nedostatek času komunikovat se svými podřízenými může způsobit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problémy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nesrozumitelnost informací  či nesdělení potřebné informace.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CDEBDE-ED5A-4DBA-BEAF-0EA79C727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7" y="3730289"/>
            <a:ext cx="5212844" cy="293222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6B7D6F9-5A21-4BE1-8FBB-6ED20D66E2A3}"/>
              </a:ext>
            </a:extLst>
          </p:cNvPr>
          <p:cNvSpPr/>
          <p:nvPr/>
        </p:nvSpPr>
        <p:spPr>
          <a:xfrm>
            <a:off x="3159318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https://cz.depositphotos.com/155880250/stock-video-businesswoman-looking-at-laptop-lying.html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FA1D7F-2266-4FAF-ACE3-165A90410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86" y="339049"/>
            <a:ext cx="3029712" cy="121920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3F828DB-9712-4017-BB40-E3D7BC908274}"/>
              </a:ext>
            </a:extLst>
          </p:cNvPr>
          <p:cNvSpPr/>
          <p:nvPr/>
        </p:nvSpPr>
        <p:spPr>
          <a:xfrm>
            <a:off x="3939587" y="1558249"/>
            <a:ext cx="26997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https://prestigereklama.sk/time-clock-994x400/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033BDD-42D2-4E87-A31F-6BDCE9088D11}"/>
              </a:ext>
            </a:extLst>
          </p:cNvPr>
          <p:cNvSpPr txBox="1"/>
          <p:nvPr/>
        </p:nvSpPr>
        <p:spPr>
          <a:xfrm>
            <a:off x="7721600" y="644418"/>
            <a:ext cx="2419927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920630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32413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Komunikační přetížení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603767"/>
            <a:ext cx="1057377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zahlcení informacemi, novinkami a změnami.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opožděné reakce na všechny informace a požadavky. 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preference a rozdělování jednotlivých úkolů podle důležitosti.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2CFDE0-4BB9-467C-B15B-BCB947559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8" y="3190449"/>
            <a:ext cx="4174384" cy="277786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53EAF64-F280-4879-A856-6B51A1C1A52A}"/>
              </a:ext>
            </a:extLst>
          </p:cNvPr>
          <p:cNvSpPr/>
          <p:nvPr/>
        </p:nvSpPr>
        <p:spPr>
          <a:xfrm>
            <a:off x="5943138" y="6465455"/>
            <a:ext cx="34339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https://flightsafety.org/asw-article/communication-problems/</a:t>
            </a:r>
          </a:p>
        </p:txBody>
      </p:sp>
      <p:pic>
        <p:nvPicPr>
          <p:cNvPr id="5124" name="Picture 4" descr="Můj Život bez stížností - 2. den (10)">
            <a:extLst>
              <a:ext uri="{FF2B5EF4-FFF2-40B4-BE49-F238E27FC236}">
                <a16:creationId xmlns:a16="http://schemas.microsoft.com/office/drawing/2014/main" id="{AE976237-65D8-47BE-9D4B-5231A153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3313785"/>
            <a:ext cx="4078984" cy="31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BCB6B5C-723F-4571-BAA2-A11B63092D68}"/>
              </a:ext>
            </a:extLst>
          </p:cNvPr>
          <p:cNvSpPr txBox="1"/>
          <p:nvPr/>
        </p:nvSpPr>
        <p:spPr>
          <a:xfrm>
            <a:off x="452582" y="6225587"/>
            <a:ext cx="3870036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Interní komunikace v Kofole </a:t>
            </a:r>
          </a:p>
        </p:txBody>
      </p:sp>
    </p:spTree>
    <p:extLst>
      <p:ext uri="{BB962C8B-B14F-4D97-AF65-F5344CB8AC3E}">
        <p14:creationId xmlns:p14="http://schemas.microsoft.com/office/powerpoint/2010/main" val="1819170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9731" y="2464439"/>
            <a:ext cx="9940573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Interní komunikace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význam interní komunikace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Formy komunikace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ústní, písemná, vizuální, jiné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Směry komunikace a komunikační klima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charakteristika a význam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Bariéry interní komunikace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nejčastější bariéry v praxi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E68B49F-4EBE-4CD0-8C25-FC595C24121C}"/>
              </a:ext>
            </a:extLst>
          </p:cNvPr>
          <p:cNvSpPr txBox="1">
            <a:spLocks/>
          </p:cNvSpPr>
          <p:nvPr/>
        </p:nvSpPr>
        <p:spPr>
          <a:xfrm>
            <a:off x="569838" y="496312"/>
            <a:ext cx="83467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Formy interní komunikace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28897AB-7170-4D4D-AE1E-98F3937AC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783318E-13A4-401B-9312-107A80B5DFDC}"/>
              </a:ext>
            </a:extLst>
          </p:cNvPr>
          <p:cNvSpPr/>
          <p:nvPr/>
        </p:nvSpPr>
        <p:spPr>
          <a:xfrm>
            <a:off x="1256307" y="2064861"/>
            <a:ext cx="2146852" cy="604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ÚSTNÍ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6775F81E-A184-41E3-B69F-08177EB8D37E}"/>
              </a:ext>
            </a:extLst>
          </p:cNvPr>
          <p:cNvSpPr/>
          <p:nvPr/>
        </p:nvSpPr>
        <p:spPr>
          <a:xfrm>
            <a:off x="3221605" y="2940830"/>
            <a:ext cx="2146852" cy="604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PÍSEMNÁ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F7CB98C3-CEF4-48B5-A142-53E44889A87F}"/>
              </a:ext>
            </a:extLst>
          </p:cNvPr>
          <p:cNvSpPr/>
          <p:nvPr/>
        </p:nvSpPr>
        <p:spPr>
          <a:xfrm>
            <a:off x="5512906" y="3808848"/>
            <a:ext cx="2146852" cy="604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VIZUÁLNÍ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EB503B2-F938-4182-A41D-39A81C4A708C}"/>
              </a:ext>
            </a:extLst>
          </p:cNvPr>
          <p:cNvSpPr/>
          <p:nvPr/>
        </p:nvSpPr>
        <p:spPr>
          <a:xfrm>
            <a:off x="7524585" y="4793140"/>
            <a:ext cx="2549717" cy="73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JINÉ FORMY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620DD9F-C7E0-446F-BFEC-C2F5D275F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" y="3649770"/>
            <a:ext cx="5368455" cy="3019756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3A59E89A-6BC6-45BD-AE3B-FCA6A4CEF918}"/>
              </a:ext>
            </a:extLst>
          </p:cNvPr>
          <p:cNvSpPr/>
          <p:nvPr/>
        </p:nvSpPr>
        <p:spPr>
          <a:xfrm>
            <a:off x="56984" y="665105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https://www.lynda.com/Leadership-Management-tutorials/Communication/141501-2.html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9588449-D1D8-4CB6-A305-42279B757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1" y="614148"/>
            <a:ext cx="3318661" cy="219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463728DB-D42A-436D-8040-268FDDBCD6A5}"/>
              </a:ext>
            </a:extLst>
          </p:cNvPr>
          <p:cNvSpPr/>
          <p:nvPr/>
        </p:nvSpPr>
        <p:spPr>
          <a:xfrm>
            <a:off x="5751443" y="31428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https://irishtechnews.ie/6-communication-tools-that-every-business-should-have/</a:t>
            </a:r>
          </a:p>
        </p:txBody>
      </p:sp>
    </p:spTree>
    <p:extLst>
      <p:ext uri="{BB962C8B-B14F-4D97-AF65-F5344CB8AC3E}">
        <p14:creationId xmlns:p14="http://schemas.microsoft.com/office/powerpoint/2010/main" val="331406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90468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Ústní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5372" y="2485747"/>
            <a:ext cx="946205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FF0000"/>
                </a:solidFill>
              </a:rPr>
              <a:t>Výhody: </a:t>
            </a:r>
            <a:r>
              <a:rPr lang="cs-CZ" sz="2800" b="1" dirty="0">
                <a:solidFill>
                  <a:srgbClr val="008080"/>
                </a:solidFill>
              </a:rPr>
              <a:t>možná </a:t>
            </a:r>
            <a:r>
              <a:rPr lang="cs-CZ" sz="2800" b="1" dirty="0">
                <a:solidFill>
                  <a:srgbClr val="FF0000"/>
                </a:solidFill>
              </a:rPr>
              <a:t>okamžitá interakce, </a:t>
            </a:r>
            <a:r>
              <a:rPr lang="cs-CZ" sz="2800" b="1" dirty="0">
                <a:solidFill>
                  <a:srgbClr val="008080"/>
                </a:solidFill>
              </a:rPr>
              <a:t>možnost odstranění nedorozumění na místě a odstranění informačních šumů, lze kombinovat s nonverbální komunikací. </a:t>
            </a:r>
          </a:p>
          <a:p>
            <a:pPr algn="just"/>
            <a:r>
              <a:rPr lang="cs-CZ" sz="2800" b="1" dirty="0">
                <a:solidFill>
                  <a:srgbClr val="FF0000"/>
                </a:solidFill>
              </a:rPr>
              <a:t>Nevýhody: </a:t>
            </a:r>
            <a:r>
              <a:rPr lang="cs-CZ" sz="2800" b="1" dirty="0">
                <a:solidFill>
                  <a:srgbClr val="008080"/>
                </a:solidFill>
              </a:rPr>
              <a:t>nemá formální váhu na rozdíl od písemné formy.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536A3CB-4009-4D6B-AB9A-81064EFFBD84}"/>
              </a:ext>
            </a:extLst>
          </p:cNvPr>
          <p:cNvSpPr txBox="1"/>
          <p:nvPr/>
        </p:nvSpPr>
        <p:spPr>
          <a:xfrm>
            <a:off x="823569" y="4652710"/>
            <a:ext cx="9462051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K ústní komunikaci můžeme zařadit: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</a:rPr>
              <a:t>● rozhovory, týmové diskuze, porady, interní školení, zpětné vazby a společenské či sportovní činnosti (tzv. teambuildingy).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383979-41A4-4C1A-BDFF-A2872B3F9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63" y="129985"/>
            <a:ext cx="3406057" cy="204363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CF266A53-591C-40AF-856E-2334E8CFE54F}"/>
              </a:ext>
            </a:extLst>
          </p:cNvPr>
          <p:cNvSpPr/>
          <p:nvPr/>
        </p:nvSpPr>
        <p:spPr>
          <a:xfrm>
            <a:off x="10134295" y="1863744"/>
            <a:ext cx="194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http://images.transcontinentalmedia.com/LAF/gdpr/gdpr-en.htm</a:t>
            </a:r>
          </a:p>
        </p:txBody>
      </p:sp>
    </p:spTree>
    <p:extLst>
      <p:ext uri="{BB962C8B-B14F-4D97-AF65-F5344CB8AC3E}">
        <p14:creationId xmlns:p14="http://schemas.microsoft.com/office/powerpoint/2010/main" val="36801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187"/>
            <a:ext cx="83467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Písemná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7C233F4-D724-42E8-899D-F48D53DC1424}"/>
              </a:ext>
            </a:extLst>
          </p:cNvPr>
          <p:cNvSpPr txBox="1"/>
          <p:nvPr/>
        </p:nvSpPr>
        <p:spPr>
          <a:xfrm>
            <a:off x="1209675" y="4861071"/>
            <a:ext cx="977265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FF0000"/>
                </a:solidFill>
              </a:rPr>
              <a:t>Výhody: </a:t>
            </a:r>
            <a:r>
              <a:rPr lang="cs-CZ" sz="2400" b="1" dirty="0">
                <a:solidFill>
                  <a:srgbClr val="008080"/>
                </a:solidFill>
              </a:rPr>
              <a:t>sdělení informací </a:t>
            </a:r>
            <a:r>
              <a:rPr lang="cs-CZ" sz="2400" dirty="0">
                <a:solidFill>
                  <a:srgbClr val="FF0000"/>
                </a:solidFill>
              </a:rPr>
              <a:t>najednou více subjektům </a:t>
            </a:r>
            <a:r>
              <a:rPr lang="cs-CZ" sz="2400" b="1" dirty="0">
                <a:solidFill>
                  <a:srgbClr val="008080"/>
                </a:solidFill>
              </a:rPr>
              <a:t>(firemní dokumenty, směrnice, pracovní řády… zápisy z porad… firemní časopis…, výroční zprávy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Nevýhody: </a:t>
            </a:r>
            <a:r>
              <a:rPr lang="cs-CZ" sz="2400" dirty="0">
                <a:solidFill>
                  <a:srgbClr val="FF0000"/>
                </a:solidFill>
              </a:rPr>
              <a:t>nezajištění zpětné vazby</a:t>
            </a:r>
            <a:r>
              <a:rPr lang="cs-CZ" sz="2400" b="1" dirty="0">
                <a:solidFill>
                  <a:srgbClr val="008080"/>
                </a:solidFill>
              </a:rPr>
              <a:t>, nejasnost sdělení, riziko komunikačního šumu.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9184F67-AB3E-4729-B844-85C032DF8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82" y="1167405"/>
            <a:ext cx="5070613" cy="243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9D01E4F-4590-468F-84A5-27A47EABC511}"/>
              </a:ext>
            </a:extLst>
          </p:cNvPr>
          <p:cNvSpPr/>
          <p:nvPr/>
        </p:nvSpPr>
        <p:spPr>
          <a:xfrm>
            <a:off x="5779439" y="411002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https://hosbeg.com/written-communication-advantages-and-disadvantages-of-written-communication/</a:t>
            </a:r>
          </a:p>
        </p:txBody>
      </p:sp>
    </p:spTree>
    <p:extLst>
      <p:ext uri="{BB962C8B-B14F-4D97-AF65-F5344CB8AC3E}">
        <p14:creationId xmlns:p14="http://schemas.microsoft.com/office/powerpoint/2010/main" val="241655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674" y="0"/>
            <a:ext cx="831532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Vizuální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93" y="0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895256-BC85-4065-ADCB-1878074B801B}"/>
              </a:ext>
            </a:extLst>
          </p:cNvPr>
          <p:cNvSpPr txBox="1"/>
          <p:nvPr/>
        </p:nvSpPr>
        <p:spPr>
          <a:xfrm>
            <a:off x="306846" y="1189014"/>
            <a:ext cx="1077604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FF0000"/>
                </a:solidFill>
              </a:rPr>
              <a:t>Výhody: </a:t>
            </a:r>
            <a:r>
              <a:rPr lang="cs-CZ" sz="2400" b="1" dirty="0">
                <a:solidFill>
                  <a:srgbClr val="008080"/>
                </a:solidFill>
              </a:rPr>
              <a:t>smyslové působení -  výrazné ovlivnění vnímání sdělovaných informací.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Nevýhody: </a:t>
            </a:r>
            <a:r>
              <a:rPr lang="cs-CZ" sz="2400" b="1" dirty="0">
                <a:solidFill>
                  <a:srgbClr val="008080"/>
                </a:solidFill>
              </a:rPr>
              <a:t>rozdílnost ve vnímání.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04E551-CBF6-4660-B9CD-896AF98BDCAD}"/>
              </a:ext>
            </a:extLst>
          </p:cNvPr>
          <p:cNvSpPr txBox="1"/>
          <p:nvPr/>
        </p:nvSpPr>
        <p:spPr>
          <a:xfrm>
            <a:off x="463864" y="3077156"/>
            <a:ext cx="10776045" cy="968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Vizuální forma komunikace obsahuje grafy, tabulky, obrázky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</a:rPr>
              <a:t>a prezentace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CFD91B-C662-46DA-9DFA-DDCB0877F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208391"/>
            <a:ext cx="4664726" cy="244120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891F9B8-1519-47EF-9C50-93038AD6A63E}"/>
              </a:ext>
            </a:extLst>
          </p:cNvPr>
          <p:cNvSpPr/>
          <p:nvPr/>
        </p:nvSpPr>
        <p:spPr>
          <a:xfrm>
            <a:off x="463864" y="666078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https://www.salesforce.com/ca/blog/2016/08/make-next-presentation-best-yet.html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5E59064-2308-441C-B2D5-2B11A0469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00" y="4192374"/>
            <a:ext cx="3884056" cy="2495611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85A280D-656D-470A-8AAF-CAC2D48B81B4}"/>
              </a:ext>
            </a:extLst>
          </p:cNvPr>
          <p:cNvSpPr/>
          <p:nvPr/>
        </p:nvSpPr>
        <p:spPr>
          <a:xfrm>
            <a:off x="6609721" y="6660784"/>
            <a:ext cx="3291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https://www.glowscript.org/docs/VPythonDocs/graph.html</a:t>
            </a:r>
          </a:p>
        </p:txBody>
      </p:sp>
    </p:spTree>
    <p:extLst>
      <p:ext uri="{BB962C8B-B14F-4D97-AF65-F5344CB8AC3E}">
        <p14:creationId xmlns:p14="http://schemas.microsoft.com/office/powerpoint/2010/main" val="244722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Jiné formy komunikace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AEB605-F61D-471F-9D9E-6AA461C7CD55}"/>
              </a:ext>
            </a:extLst>
          </p:cNvPr>
          <p:cNvSpPr txBox="1"/>
          <p:nvPr/>
        </p:nvSpPr>
        <p:spPr>
          <a:xfrm>
            <a:off x="463864" y="1499705"/>
            <a:ext cx="10776045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K jiným formám komunikace patří například odměňování úspěšných zaměstnanců, firemní předměty a dárky, zvýhodněná cena produktů pro zaměstnance, firemní oblečení apod.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</a:rPr>
              <a:t>Také činy, vize a firemní hodnoty….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4A52FA-8DBD-47E3-9946-E3B4B2150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67" y="3539815"/>
            <a:ext cx="5266224" cy="307196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E715A09-D52B-4C17-8AB1-FB2665436399}"/>
              </a:ext>
            </a:extLst>
          </p:cNvPr>
          <p:cNvSpPr/>
          <p:nvPr/>
        </p:nvSpPr>
        <p:spPr>
          <a:xfrm>
            <a:off x="4146932" y="6611779"/>
            <a:ext cx="3409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https://en.unesco.org/youth/toptips/planner/communication</a:t>
            </a:r>
          </a:p>
        </p:txBody>
      </p:sp>
    </p:spTree>
    <p:extLst>
      <p:ext uri="{BB962C8B-B14F-4D97-AF65-F5344CB8AC3E}">
        <p14:creationId xmlns:p14="http://schemas.microsoft.com/office/powerpoint/2010/main" val="348964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82175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cs-CZ" sz="3600" b="1" kern="0" dirty="0">
                <a:solidFill>
                  <a:srgbClr val="008080"/>
                </a:solidFill>
                <a:latin typeface="Calibri "/>
                <a:cs typeface="Times New Roman" panose="02020603050405020304" pitchFamily="18" charset="0"/>
              </a:rPr>
              <a:t>Směry interní komunikace</a:t>
            </a:r>
            <a:endParaRPr lang="en-GB" sz="3600" b="1" kern="0" dirty="0">
              <a:solidFill>
                <a:srgbClr val="008080"/>
              </a:solidFill>
              <a:latin typeface="Calibri 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370C530-4AAF-4260-B39A-4592176540F1}"/>
              </a:ext>
            </a:extLst>
          </p:cNvPr>
          <p:cNvSpPr txBox="1"/>
          <p:nvPr/>
        </p:nvSpPr>
        <p:spPr>
          <a:xfrm>
            <a:off x="531379" y="1532327"/>
            <a:ext cx="1118033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Směry </a:t>
            </a:r>
            <a:r>
              <a:rPr lang="cs-CZ" sz="2800" b="1" dirty="0">
                <a:solidFill>
                  <a:srgbClr val="008080"/>
                </a:solidFill>
              </a:rPr>
              <a:t>jsou závislé na tom, zda dochází ke komunikaci mezi nadřízenými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a podřízenými a mezi zaměstnanci navzájem.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A23B67C-4FB4-45EC-ADF9-5BF5F4F22578}"/>
              </a:ext>
            </a:extLst>
          </p:cNvPr>
          <p:cNvSpPr/>
          <p:nvPr/>
        </p:nvSpPr>
        <p:spPr>
          <a:xfrm>
            <a:off x="639876" y="3381044"/>
            <a:ext cx="759084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Formální komunikace - </a:t>
            </a:r>
            <a:r>
              <a:rPr lang="cs-CZ" sz="2400" dirty="0">
                <a:solidFill>
                  <a:schemeClr val="tx1"/>
                </a:solidFill>
              </a:rPr>
              <a:t>vyplývá </a:t>
            </a:r>
            <a:r>
              <a:rPr lang="cs-CZ" sz="2400" dirty="0"/>
              <a:t>ze stanovených </a:t>
            </a:r>
            <a:r>
              <a:rPr lang="cs-CZ" sz="2400" b="1" dirty="0"/>
              <a:t>organizačních </a:t>
            </a:r>
            <a:r>
              <a:rPr lang="cs-CZ" sz="2400" dirty="0"/>
              <a:t>schémat. </a:t>
            </a:r>
            <a:endParaRPr lang="cs-CZ" dirty="0"/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Neformální komunikace - </a:t>
            </a:r>
            <a:r>
              <a:rPr lang="cs-CZ" sz="2400" b="1" dirty="0"/>
              <a:t>vzniká z vůle lidí</a:t>
            </a:r>
            <a:r>
              <a:rPr lang="cs-CZ" sz="2400" dirty="0"/>
              <a:t>, není řízena a předávané informace nejsou součástí oficiálních informačních kanálů, posiluje nebo také oslabuje informační a vztahové propojení firmy.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BC6098-788B-470C-9607-7838E99CB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964" y="3188473"/>
            <a:ext cx="3093058" cy="309305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9F10559-BCD6-4F1A-BED8-A182B2F6BA1F}"/>
              </a:ext>
            </a:extLst>
          </p:cNvPr>
          <p:cNvSpPr/>
          <p:nvPr/>
        </p:nvSpPr>
        <p:spPr>
          <a:xfrm>
            <a:off x="9133559" y="6035310"/>
            <a:ext cx="27478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http://perthhuron.unitedway.ca/_test/direction/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FCB08C5-1017-4555-A19A-1534E8A92E7F}"/>
              </a:ext>
            </a:extLst>
          </p:cNvPr>
          <p:cNvSpPr txBox="1"/>
          <p:nvPr/>
        </p:nvSpPr>
        <p:spPr>
          <a:xfrm>
            <a:off x="639876" y="2681250"/>
            <a:ext cx="6712269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Existuje formální  a neformální komunikace:</a:t>
            </a:r>
          </a:p>
        </p:txBody>
      </p:sp>
    </p:spTree>
    <p:extLst>
      <p:ext uri="{BB962C8B-B14F-4D97-AF65-F5344CB8AC3E}">
        <p14:creationId xmlns:p14="http://schemas.microsoft.com/office/powerpoint/2010/main" val="3089534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1931</Words>
  <Application>Microsoft Office PowerPoint</Application>
  <PresentationFormat>Širokoúhlá obrazovka</PresentationFormat>
  <Paragraphs>248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</vt:lpstr>
      <vt:lpstr>Calibri Light</vt:lpstr>
      <vt:lpstr>Times New Roman</vt:lpstr>
      <vt:lpstr>Motiv Office</vt:lpstr>
      <vt:lpstr>Prezentace aplikace PowerPoint</vt:lpstr>
      <vt:lpstr>Prezentace aplikace PowerPoint</vt:lpstr>
      <vt:lpstr>Interní komunikace</vt:lpstr>
      <vt:lpstr>Prezentace aplikace PowerPoint</vt:lpstr>
      <vt:lpstr>Ústní komunikace</vt:lpstr>
      <vt:lpstr>Písemná komunikace</vt:lpstr>
      <vt:lpstr>Vizuální komunikace</vt:lpstr>
      <vt:lpstr>Jiné formy komunikace</vt:lpstr>
      <vt:lpstr>Směry interní komunikace</vt:lpstr>
      <vt:lpstr>Směry interní komunikace</vt:lpstr>
      <vt:lpstr>Prezentace aplikace PowerPoint</vt:lpstr>
      <vt:lpstr>  Vzestupná komunikace</vt:lpstr>
      <vt:lpstr>Komunikace mezi zaměstnanci navzájem - horizontální komunikace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664</cp:revision>
  <dcterms:created xsi:type="dcterms:W3CDTF">2016-11-25T20:36:16Z</dcterms:created>
  <dcterms:modified xsi:type="dcterms:W3CDTF">2021-12-06T18:28:59Z</dcterms:modified>
</cp:coreProperties>
</file>