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1" r:id="rId3"/>
    <p:sldId id="368" r:id="rId4"/>
    <p:sldId id="363" r:id="rId5"/>
    <p:sldId id="362" r:id="rId6"/>
    <p:sldId id="357" r:id="rId7"/>
    <p:sldId id="364" r:id="rId8"/>
    <p:sldId id="365" r:id="rId9"/>
    <p:sldId id="366" r:id="rId10"/>
    <p:sldId id="398" r:id="rId11"/>
    <p:sldId id="332" r:id="rId12"/>
    <p:sldId id="359" r:id="rId13"/>
    <p:sldId id="358" r:id="rId14"/>
    <p:sldId id="360" r:id="rId15"/>
    <p:sldId id="372" r:id="rId16"/>
    <p:sldId id="367" r:id="rId17"/>
    <p:sldId id="371" r:id="rId18"/>
    <p:sldId id="373" r:id="rId19"/>
    <p:sldId id="392" r:id="rId20"/>
    <p:sldId id="369" r:id="rId21"/>
    <p:sldId id="396" r:id="rId22"/>
    <p:sldId id="376" r:id="rId23"/>
    <p:sldId id="377" r:id="rId24"/>
    <p:sldId id="384" r:id="rId25"/>
    <p:sldId id="370" r:id="rId26"/>
    <p:sldId id="374" r:id="rId27"/>
    <p:sldId id="385" r:id="rId28"/>
    <p:sldId id="379" r:id="rId29"/>
    <p:sldId id="381" r:id="rId30"/>
    <p:sldId id="378" r:id="rId31"/>
    <p:sldId id="382" r:id="rId32"/>
    <p:sldId id="383" r:id="rId33"/>
    <p:sldId id="386" r:id="rId34"/>
    <p:sldId id="387" r:id="rId35"/>
    <p:sldId id="388" r:id="rId36"/>
    <p:sldId id="389" r:id="rId37"/>
    <p:sldId id="397" r:id="rId38"/>
    <p:sldId id="399" r:id="rId39"/>
    <p:sldId id="375" r:id="rId40"/>
    <p:sldId id="390" r:id="rId41"/>
    <p:sldId id="391" r:id="rId42"/>
    <p:sldId id="394" r:id="rId43"/>
    <p:sldId id="395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2B2464-CFA7-4E94-9F73-A39E04599FFE}">
          <p14:sldIdLst>
            <p14:sldId id="256"/>
            <p14:sldId id="301"/>
            <p14:sldId id="368"/>
            <p14:sldId id="363"/>
            <p14:sldId id="362"/>
            <p14:sldId id="357"/>
            <p14:sldId id="364"/>
            <p14:sldId id="365"/>
            <p14:sldId id="366"/>
            <p14:sldId id="398"/>
            <p14:sldId id="332"/>
            <p14:sldId id="359"/>
            <p14:sldId id="358"/>
            <p14:sldId id="360"/>
            <p14:sldId id="372"/>
            <p14:sldId id="367"/>
            <p14:sldId id="371"/>
            <p14:sldId id="373"/>
            <p14:sldId id="392"/>
            <p14:sldId id="369"/>
            <p14:sldId id="396"/>
            <p14:sldId id="376"/>
            <p14:sldId id="377"/>
            <p14:sldId id="384"/>
            <p14:sldId id="370"/>
            <p14:sldId id="374"/>
            <p14:sldId id="385"/>
            <p14:sldId id="379"/>
            <p14:sldId id="381"/>
            <p14:sldId id="378"/>
            <p14:sldId id="382"/>
            <p14:sldId id="383"/>
            <p14:sldId id="386"/>
            <p14:sldId id="387"/>
            <p14:sldId id="388"/>
            <p14:sldId id="389"/>
            <p14:sldId id="397"/>
            <p14:sldId id="399"/>
            <p14:sldId id="375"/>
            <p14:sldId id="390"/>
            <p14:sldId id="391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75" autoAdjust="0"/>
  </p:normalViewPr>
  <p:slideViewPr>
    <p:cSldViewPr>
      <p:cViewPr>
        <p:scale>
          <a:sx n="100" d="100"/>
          <a:sy n="100" d="100"/>
        </p:scale>
        <p:origin x="1914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9027D-9013-449F-AA53-56BBF90750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2AEA1D-0668-4F46-9312-8219A7E5FFCB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Rozpoznání potřeby</a:t>
          </a:r>
          <a:endParaRPr lang="cs-CZ" dirty="0">
            <a:latin typeface="Century Gothic" panose="020B0502020202020204" pitchFamily="34" charset="0"/>
          </a:endParaRPr>
        </a:p>
      </dgm:t>
    </dgm:pt>
    <dgm:pt modelId="{D7905A1A-FC14-410B-9FFD-A14E8B5D4A16}" type="parTrans" cxnId="{CE6A2C76-DC9A-4E80-AD9B-174C296515ED}">
      <dgm:prSet/>
      <dgm:spPr/>
      <dgm:t>
        <a:bodyPr/>
        <a:lstStyle/>
        <a:p>
          <a:endParaRPr lang="cs-CZ"/>
        </a:p>
      </dgm:t>
    </dgm:pt>
    <dgm:pt modelId="{E09B7B59-98A7-4DAF-AD6E-F2D0A80BE68C}" type="sibTrans" cxnId="{CE6A2C76-DC9A-4E80-AD9B-174C296515ED}">
      <dgm:prSet/>
      <dgm:spPr/>
      <dgm:t>
        <a:bodyPr/>
        <a:lstStyle/>
        <a:p>
          <a:endParaRPr lang="cs-CZ"/>
        </a:p>
      </dgm:t>
    </dgm:pt>
    <dgm:pt modelId="{C5CF26A1-DE62-4111-8EA3-C1A620135AC7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Hledání informací</a:t>
          </a:r>
          <a:endParaRPr lang="cs-CZ" dirty="0">
            <a:latin typeface="Century Gothic" panose="020B0502020202020204" pitchFamily="34" charset="0"/>
          </a:endParaRPr>
        </a:p>
      </dgm:t>
    </dgm:pt>
    <dgm:pt modelId="{65CD23B3-F5D9-42B9-843D-FEBDA5AC766B}" type="parTrans" cxnId="{C5D54BD1-FDE0-49DA-88D3-508EBA921738}">
      <dgm:prSet/>
      <dgm:spPr/>
      <dgm:t>
        <a:bodyPr/>
        <a:lstStyle/>
        <a:p>
          <a:endParaRPr lang="cs-CZ"/>
        </a:p>
      </dgm:t>
    </dgm:pt>
    <dgm:pt modelId="{08C1D158-62F2-460C-8698-8FD399FC4FF3}" type="sibTrans" cxnId="{C5D54BD1-FDE0-49DA-88D3-508EBA921738}">
      <dgm:prSet/>
      <dgm:spPr/>
      <dgm:t>
        <a:bodyPr/>
        <a:lstStyle/>
        <a:p>
          <a:endParaRPr lang="cs-CZ"/>
        </a:p>
      </dgm:t>
    </dgm:pt>
    <dgm:pt modelId="{E5D6DC8C-0B42-4562-8ABB-E4F338B1998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Hodnocení alternativ</a:t>
          </a:r>
          <a:endParaRPr lang="cs-CZ" dirty="0">
            <a:latin typeface="Century Gothic" panose="020B0502020202020204" pitchFamily="34" charset="0"/>
          </a:endParaRPr>
        </a:p>
      </dgm:t>
    </dgm:pt>
    <dgm:pt modelId="{BB7876D1-A6DE-4E8A-8249-43F94B1B9DC8}" type="parTrans" cxnId="{F665EC37-A160-45CB-A97C-075F4446D81F}">
      <dgm:prSet/>
      <dgm:spPr/>
      <dgm:t>
        <a:bodyPr/>
        <a:lstStyle/>
        <a:p>
          <a:endParaRPr lang="cs-CZ"/>
        </a:p>
      </dgm:t>
    </dgm:pt>
    <dgm:pt modelId="{58C2E527-036B-4125-8F13-FB375E3DB414}" type="sibTrans" cxnId="{F665EC37-A160-45CB-A97C-075F4446D81F}">
      <dgm:prSet/>
      <dgm:spPr/>
      <dgm:t>
        <a:bodyPr/>
        <a:lstStyle/>
        <a:p>
          <a:endParaRPr lang="cs-CZ"/>
        </a:p>
      </dgm:t>
    </dgm:pt>
    <dgm:pt modelId="{5C4C05AB-F28D-4796-A040-79166D630A5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Rozhodnutí o koupi</a:t>
          </a:r>
          <a:endParaRPr lang="cs-CZ" dirty="0">
            <a:latin typeface="Century Gothic" panose="020B0502020202020204" pitchFamily="34" charset="0"/>
          </a:endParaRPr>
        </a:p>
      </dgm:t>
    </dgm:pt>
    <dgm:pt modelId="{959F0B5C-FA8D-49CC-825A-7B06ED4166B5}" type="parTrans" cxnId="{E4E0565C-4C82-4F9E-8B05-FD99C897DD92}">
      <dgm:prSet/>
      <dgm:spPr/>
      <dgm:t>
        <a:bodyPr/>
        <a:lstStyle/>
        <a:p>
          <a:endParaRPr lang="cs-CZ"/>
        </a:p>
      </dgm:t>
    </dgm:pt>
    <dgm:pt modelId="{09AC630F-D906-4BE7-828D-A27868422122}" type="sibTrans" cxnId="{E4E0565C-4C82-4F9E-8B05-FD99C897DD92}">
      <dgm:prSet/>
      <dgm:spPr/>
      <dgm:t>
        <a:bodyPr/>
        <a:lstStyle/>
        <a:p>
          <a:endParaRPr lang="cs-CZ"/>
        </a:p>
      </dgm:t>
    </dgm:pt>
    <dgm:pt modelId="{CE4B572F-B5CF-4C80-9068-71F871CC517F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Ponákupní chování</a:t>
          </a:r>
          <a:endParaRPr lang="cs-CZ" dirty="0">
            <a:latin typeface="Century Gothic" panose="020B0502020202020204" pitchFamily="34" charset="0"/>
          </a:endParaRPr>
        </a:p>
      </dgm:t>
    </dgm:pt>
    <dgm:pt modelId="{F48DBFE6-0392-4A40-A32B-253925C68CC9}" type="parTrans" cxnId="{96E86E74-AD96-4674-B54E-3DA945CDE214}">
      <dgm:prSet/>
      <dgm:spPr/>
      <dgm:t>
        <a:bodyPr/>
        <a:lstStyle/>
        <a:p>
          <a:endParaRPr lang="cs-CZ"/>
        </a:p>
      </dgm:t>
    </dgm:pt>
    <dgm:pt modelId="{C0570BF8-44E2-488A-B90B-6AE192F9F3E3}" type="sibTrans" cxnId="{96E86E74-AD96-4674-B54E-3DA945CDE214}">
      <dgm:prSet/>
      <dgm:spPr/>
      <dgm:t>
        <a:bodyPr/>
        <a:lstStyle/>
        <a:p>
          <a:endParaRPr lang="cs-CZ"/>
        </a:p>
      </dgm:t>
    </dgm:pt>
    <dgm:pt modelId="{902693C1-9E8B-4BA2-99DC-92CF72CEE2B6}" type="pres">
      <dgm:prSet presAssocID="{25B9027D-9013-449F-AA53-56BBF9075072}" presName="Name0" presStyleCnt="0">
        <dgm:presLayoutVars>
          <dgm:dir/>
          <dgm:resizeHandles val="exact"/>
        </dgm:presLayoutVars>
      </dgm:prSet>
      <dgm:spPr/>
    </dgm:pt>
    <dgm:pt modelId="{B6674EC5-3BCA-4E43-B6BB-D873D7B6C5CA}" type="pres">
      <dgm:prSet presAssocID="{772AEA1D-0668-4F46-9312-8219A7E5FFC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D9153-3D2E-422A-B6EE-7B55A23EECB7}" type="pres">
      <dgm:prSet presAssocID="{E09B7B59-98A7-4DAF-AD6E-F2D0A80BE68C}" presName="parSpace" presStyleCnt="0"/>
      <dgm:spPr/>
    </dgm:pt>
    <dgm:pt modelId="{7E154908-AA86-4304-9A8B-3DE923FD2D19}" type="pres">
      <dgm:prSet presAssocID="{C5CF26A1-DE62-4111-8EA3-C1A620135AC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C81CE4-C65C-4FB3-9B68-A0012AC24DCC}" type="pres">
      <dgm:prSet presAssocID="{08C1D158-62F2-460C-8698-8FD399FC4FF3}" presName="parSpace" presStyleCnt="0"/>
      <dgm:spPr/>
    </dgm:pt>
    <dgm:pt modelId="{AE602F5E-82C5-4122-BAFC-F18CD1D43EC0}" type="pres">
      <dgm:prSet presAssocID="{E5D6DC8C-0B42-4562-8ABB-E4F338B1998E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75FC3-C427-41B6-A3C8-E3D76417DC7C}" type="pres">
      <dgm:prSet presAssocID="{58C2E527-036B-4125-8F13-FB375E3DB414}" presName="parSpace" presStyleCnt="0"/>
      <dgm:spPr/>
    </dgm:pt>
    <dgm:pt modelId="{646A49BD-0C96-4F06-AD56-1DC7A750175E}" type="pres">
      <dgm:prSet presAssocID="{5C4C05AB-F28D-4796-A040-79166D630A5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BA074F-E9A7-480B-B569-2AD5AF9127CF}" type="pres">
      <dgm:prSet presAssocID="{09AC630F-D906-4BE7-828D-A27868422122}" presName="parSpace" presStyleCnt="0"/>
      <dgm:spPr/>
    </dgm:pt>
    <dgm:pt modelId="{8B4ED7D4-639E-4617-BD93-FE70C7562E8B}" type="pres">
      <dgm:prSet presAssocID="{CE4B572F-B5CF-4C80-9068-71F871CC517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31937B-1C4E-48D3-8D92-FFAA3C1A2B73}" type="presOf" srcId="{C5CF26A1-DE62-4111-8EA3-C1A620135AC7}" destId="{7E154908-AA86-4304-9A8B-3DE923FD2D19}" srcOrd="0" destOrd="0" presId="urn:microsoft.com/office/officeart/2005/8/layout/hChevron3"/>
    <dgm:cxn modelId="{85CC9ADC-5DA1-463E-99AD-661EB4758CAB}" type="presOf" srcId="{CE4B572F-B5CF-4C80-9068-71F871CC517F}" destId="{8B4ED7D4-639E-4617-BD93-FE70C7562E8B}" srcOrd="0" destOrd="0" presId="urn:microsoft.com/office/officeart/2005/8/layout/hChevron3"/>
    <dgm:cxn modelId="{CE6A2C76-DC9A-4E80-AD9B-174C296515ED}" srcId="{25B9027D-9013-449F-AA53-56BBF9075072}" destId="{772AEA1D-0668-4F46-9312-8219A7E5FFCB}" srcOrd="0" destOrd="0" parTransId="{D7905A1A-FC14-410B-9FFD-A14E8B5D4A16}" sibTransId="{E09B7B59-98A7-4DAF-AD6E-F2D0A80BE68C}"/>
    <dgm:cxn modelId="{96E86E74-AD96-4674-B54E-3DA945CDE214}" srcId="{25B9027D-9013-449F-AA53-56BBF9075072}" destId="{CE4B572F-B5CF-4C80-9068-71F871CC517F}" srcOrd="4" destOrd="0" parTransId="{F48DBFE6-0392-4A40-A32B-253925C68CC9}" sibTransId="{C0570BF8-44E2-488A-B90B-6AE192F9F3E3}"/>
    <dgm:cxn modelId="{F5328748-0291-4CD0-8EF3-120DCF42BDB1}" type="presOf" srcId="{25B9027D-9013-449F-AA53-56BBF9075072}" destId="{902693C1-9E8B-4BA2-99DC-92CF72CEE2B6}" srcOrd="0" destOrd="0" presId="urn:microsoft.com/office/officeart/2005/8/layout/hChevron3"/>
    <dgm:cxn modelId="{C5D54BD1-FDE0-49DA-88D3-508EBA921738}" srcId="{25B9027D-9013-449F-AA53-56BBF9075072}" destId="{C5CF26A1-DE62-4111-8EA3-C1A620135AC7}" srcOrd="1" destOrd="0" parTransId="{65CD23B3-F5D9-42B9-843D-FEBDA5AC766B}" sibTransId="{08C1D158-62F2-460C-8698-8FD399FC4FF3}"/>
    <dgm:cxn modelId="{E4E0565C-4C82-4F9E-8B05-FD99C897DD92}" srcId="{25B9027D-9013-449F-AA53-56BBF9075072}" destId="{5C4C05AB-F28D-4796-A040-79166D630A5E}" srcOrd="3" destOrd="0" parTransId="{959F0B5C-FA8D-49CC-825A-7B06ED4166B5}" sibTransId="{09AC630F-D906-4BE7-828D-A27868422122}"/>
    <dgm:cxn modelId="{4F2860AE-7C88-49DD-9D38-23AE517328A8}" type="presOf" srcId="{772AEA1D-0668-4F46-9312-8219A7E5FFCB}" destId="{B6674EC5-3BCA-4E43-B6BB-D873D7B6C5CA}" srcOrd="0" destOrd="0" presId="urn:microsoft.com/office/officeart/2005/8/layout/hChevron3"/>
    <dgm:cxn modelId="{9FC514A7-0AC6-49AD-AF8C-446BC03B6764}" type="presOf" srcId="{5C4C05AB-F28D-4796-A040-79166D630A5E}" destId="{646A49BD-0C96-4F06-AD56-1DC7A750175E}" srcOrd="0" destOrd="0" presId="urn:microsoft.com/office/officeart/2005/8/layout/hChevron3"/>
    <dgm:cxn modelId="{52BBB95E-C358-4D05-960A-6A1E590BAC5D}" type="presOf" srcId="{E5D6DC8C-0B42-4562-8ABB-E4F338B1998E}" destId="{AE602F5E-82C5-4122-BAFC-F18CD1D43EC0}" srcOrd="0" destOrd="0" presId="urn:microsoft.com/office/officeart/2005/8/layout/hChevron3"/>
    <dgm:cxn modelId="{F665EC37-A160-45CB-A97C-075F4446D81F}" srcId="{25B9027D-9013-449F-AA53-56BBF9075072}" destId="{E5D6DC8C-0B42-4562-8ABB-E4F338B1998E}" srcOrd="2" destOrd="0" parTransId="{BB7876D1-A6DE-4E8A-8249-43F94B1B9DC8}" sibTransId="{58C2E527-036B-4125-8F13-FB375E3DB414}"/>
    <dgm:cxn modelId="{125E5CC1-7525-4D95-ABE9-BAD4F4C9F68C}" type="presParOf" srcId="{902693C1-9E8B-4BA2-99DC-92CF72CEE2B6}" destId="{B6674EC5-3BCA-4E43-B6BB-D873D7B6C5CA}" srcOrd="0" destOrd="0" presId="urn:microsoft.com/office/officeart/2005/8/layout/hChevron3"/>
    <dgm:cxn modelId="{B78EC6D6-D339-4936-B5DD-9850EBE4B444}" type="presParOf" srcId="{902693C1-9E8B-4BA2-99DC-92CF72CEE2B6}" destId="{CD6D9153-3D2E-422A-B6EE-7B55A23EECB7}" srcOrd="1" destOrd="0" presId="urn:microsoft.com/office/officeart/2005/8/layout/hChevron3"/>
    <dgm:cxn modelId="{9E07C487-6EB5-4217-B6D5-61A8770B0E23}" type="presParOf" srcId="{902693C1-9E8B-4BA2-99DC-92CF72CEE2B6}" destId="{7E154908-AA86-4304-9A8B-3DE923FD2D19}" srcOrd="2" destOrd="0" presId="urn:microsoft.com/office/officeart/2005/8/layout/hChevron3"/>
    <dgm:cxn modelId="{2123D0F9-F2AD-4C48-89F5-2A28AE77EEDB}" type="presParOf" srcId="{902693C1-9E8B-4BA2-99DC-92CF72CEE2B6}" destId="{76C81CE4-C65C-4FB3-9B68-A0012AC24DCC}" srcOrd="3" destOrd="0" presId="urn:microsoft.com/office/officeart/2005/8/layout/hChevron3"/>
    <dgm:cxn modelId="{B6C61D88-5EA0-4F7B-9604-7A1D17E233D1}" type="presParOf" srcId="{902693C1-9E8B-4BA2-99DC-92CF72CEE2B6}" destId="{AE602F5E-82C5-4122-BAFC-F18CD1D43EC0}" srcOrd="4" destOrd="0" presId="urn:microsoft.com/office/officeart/2005/8/layout/hChevron3"/>
    <dgm:cxn modelId="{25553E23-5E17-4E6C-9F65-50BE346C4EAE}" type="presParOf" srcId="{902693C1-9E8B-4BA2-99DC-92CF72CEE2B6}" destId="{07375FC3-C427-41B6-A3C8-E3D76417DC7C}" srcOrd="5" destOrd="0" presId="urn:microsoft.com/office/officeart/2005/8/layout/hChevron3"/>
    <dgm:cxn modelId="{5A58E016-AA35-4C06-9DA6-66DEDBF186C6}" type="presParOf" srcId="{902693C1-9E8B-4BA2-99DC-92CF72CEE2B6}" destId="{646A49BD-0C96-4F06-AD56-1DC7A750175E}" srcOrd="6" destOrd="0" presId="urn:microsoft.com/office/officeart/2005/8/layout/hChevron3"/>
    <dgm:cxn modelId="{E950356C-12A2-4051-9E12-8B8793573D69}" type="presParOf" srcId="{902693C1-9E8B-4BA2-99DC-92CF72CEE2B6}" destId="{79BA074F-E9A7-480B-B569-2AD5AF9127CF}" srcOrd="7" destOrd="0" presId="urn:microsoft.com/office/officeart/2005/8/layout/hChevron3"/>
    <dgm:cxn modelId="{53C673FA-3B27-456E-9A3D-5C035AD97396}" type="presParOf" srcId="{902693C1-9E8B-4BA2-99DC-92CF72CEE2B6}" destId="{8B4ED7D4-639E-4617-BD93-FE70C7562E8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9027D-9013-449F-AA53-56BBF90750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2AEA1D-0668-4F46-9312-8219A7E5FFCB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Povědomí</a:t>
          </a:r>
          <a:endParaRPr lang="cs-CZ" dirty="0">
            <a:latin typeface="Century Gothic" panose="020B0502020202020204" pitchFamily="34" charset="0"/>
          </a:endParaRPr>
        </a:p>
      </dgm:t>
    </dgm:pt>
    <dgm:pt modelId="{D7905A1A-FC14-410B-9FFD-A14E8B5D4A16}" type="parTrans" cxnId="{CE6A2C76-DC9A-4E80-AD9B-174C296515ED}">
      <dgm:prSet/>
      <dgm:spPr/>
      <dgm:t>
        <a:bodyPr/>
        <a:lstStyle/>
        <a:p>
          <a:endParaRPr lang="cs-CZ"/>
        </a:p>
      </dgm:t>
    </dgm:pt>
    <dgm:pt modelId="{E09B7B59-98A7-4DAF-AD6E-F2D0A80BE68C}" type="sibTrans" cxnId="{CE6A2C76-DC9A-4E80-AD9B-174C296515ED}">
      <dgm:prSet/>
      <dgm:spPr/>
      <dgm:t>
        <a:bodyPr/>
        <a:lstStyle/>
        <a:p>
          <a:endParaRPr lang="cs-CZ"/>
        </a:p>
      </dgm:t>
    </dgm:pt>
    <dgm:pt modelId="{E5D6DC8C-0B42-4562-8ABB-E4F338B1998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Zvažování</a:t>
          </a:r>
          <a:endParaRPr lang="cs-CZ" dirty="0">
            <a:latin typeface="Century Gothic" panose="020B0502020202020204" pitchFamily="34" charset="0"/>
          </a:endParaRPr>
        </a:p>
      </dgm:t>
    </dgm:pt>
    <dgm:pt modelId="{BB7876D1-A6DE-4E8A-8249-43F94B1B9DC8}" type="parTrans" cxnId="{F665EC37-A160-45CB-A97C-075F4446D81F}">
      <dgm:prSet/>
      <dgm:spPr/>
      <dgm:t>
        <a:bodyPr/>
        <a:lstStyle/>
        <a:p>
          <a:endParaRPr lang="cs-CZ"/>
        </a:p>
      </dgm:t>
    </dgm:pt>
    <dgm:pt modelId="{58C2E527-036B-4125-8F13-FB375E3DB414}" type="sibTrans" cxnId="{F665EC37-A160-45CB-A97C-075F4446D81F}">
      <dgm:prSet/>
      <dgm:spPr/>
      <dgm:t>
        <a:bodyPr/>
        <a:lstStyle/>
        <a:p>
          <a:endParaRPr lang="cs-CZ"/>
        </a:p>
      </dgm:t>
    </dgm:pt>
    <dgm:pt modelId="{5C4C05AB-F28D-4796-A040-79166D630A5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Nákup</a:t>
          </a:r>
          <a:endParaRPr lang="cs-CZ" dirty="0">
            <a:latin typeface="Century Gothic" panose="020B0502020202020204" pitchFamily="34" charset="0"/>
          </a:endParaRPr>
        </a:p>
      </dgm:t>
    </dgm:pt>
    <dgm:pt modelId="{959F0B5C-FA8D-49CC-825A-7B06ED4166B5}" type="parTrans" cxnId="{E4E0565C-4C82-4F9E-8B05-FD99C897DD92}">
      <dgm:prSet/>
      <dgm:spPr/>
      <dgm:t>
        <a:bodyPr/>
        <a:lstStyle/>
        <a:p>
          <a:endParaRPr lang="cs-CZ"/>
        </a:p>
      </dgm:t>
    </dgm:pt>
    <dgm:pt modelId="{09AC630F-D906-4BE7-828D-A27868422122}" type="sibTrans" cxnId="{E4E0565C-4C82-4F9E-8B05-FD99C897DD92}">
      <dgm:prSet/>
      <dgm:spPr/>
      <dgm:t>
        <a:bodyPr/>
        <a:lstStyle/>
        <a:p>
          <a:endParaRPr lang="cs-CZ"/>
        </a:p>
      </dgm:t>
    </dgm:pt>
    <dgm:pt modelId="{C5CF26A1-DE62-4111-8EA3-C1A620135AC7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Známost</a:t>
          </a:r>
          <a:endParaRPr lang="cs-CZ" dirty="0">
            <a:latin typeface="Century Gothic" panose="020B0502020202020204" pitchFamily="34" charset="0"/>
          </a:endParaRPr>
        </a:p>
      </dgm:t>
    </dgm:pt>
    <dgm:pt modelId="{08C1D158-62F2-460C-8698-8FD399FC4FF3}" type="sibTrans" cxnId="{C5D54BD1-FDE0-49DA-88D3-508EBA921738}">
      <dgm:prSet/>
      <dgm:spPr/>
      <dgm:t>
        <a:bodyPr/>
        <a:lstStyle/>
        <a:p>
          <a:endParaRPr lang="cs-CZ"/>
        </a:p>
      </dgm:t>
    </dgm:pt>
    <dgm:pt modelId="{65CD23B3-F5D9-42B9-843D-FEBDA5AC766B}" type="parTrans" cxnId="{C5D54BD1-FDE0-49DA-88D3-508EBA921738}">
      <dgm:prSet/>
      <dgm:spPr/>
      <dgm:t>
        <a:bodyPr/>
        <a:lstStyle/>
        <a:p>
          <a:endParaRPr lang="cs-CZ"/>
        </a:p>
      </dgm:t>
    </dgm:pt>
    <dgm:pt modelId="{B2A91734-CAA4-44ED-AD95-15CFDAEB7193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Loajalita</a:t>
          </a:r>
          <a:endParaRPr lang="cs-CZ" dirty="0">
            <a:latin typeface="Century Gothic" panose="020B0502020202020204" pitchFamily="34" charset="0"/>
          </a:endParaRPr>
        </a:p>
      </dgm:t>
    </dgm:pt>
    <dgm:pt modelId="{E0359719-5CBB-4817-9BDE-86B9C8DEC504}" type="parTrans" cxnId="{F6A8C379-AD3D-4D44-9579-191DCD9C8D19}">
      <dgm:prSet/>
      <dgm:spPr/>
      <dgm:t>
        <a:bodyPr/>
        <a:lstStyle/>
        <a:p>
          <a:endParaRPr lang="cs-CZ"/>
        </a:p>
      </dgm:t>
    </dgm:pt>
    <dgm:pt modelId="{0ACA4F87-517A-4C9F-B65F-8288BD15A57B}" type="sibTrans" cxnId="{F6A8C379-AD3D-4D44-9579-191DCD9C8D19}">
      <dgm:prSet/>
      <dgm:spPr/>
      <dgm:t>
        <a:bodyPr/>
        <a:lstStyle/>
        <a:p>
          <a:endParaRPr lang="cs-CZ"/>
        </a:p>
      </dgm:t>
    </dgm:pt>
    <dgm:pt modelId="{902693C1-9E8B-4BA2-99DC-92CF72CEE2B6}" type="pres">
      <dgm:prSet presAssocID="{25B9027D-9013-449F-AA53-56BBF9075072}" presName="Name0" presStyleCnt="0">
        <dgm:presLayoutVars>
          <dgm:dir/>
          <dgm:resizeHandles val="exact"/>
        </dgm:presLayoutVars>
      </dgm:prSet>
      <dgm:spPr/>
    </dgm:pt>
    <dgm:pt modelId="{B6674EC5-3BCA-4E43-B6BB-D873D7B6C5CA}" type="pres">
      <dgm:prSet presAssocID="{772AEA1D-0668-4F46-9312-8219A7E5FFC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D9153-3D2E-422A-B6EE-7B55A23EECB7}" type="pres">
      <dgm:prSet presAssocID="{E09B7B59-98A7-4DAF-AD6E-F2D0A80BE68C}" presName="parSpace" presStyleCnt="0"/>
      <dgm:spPr/>
    </dgm:pt>
    <dgm:pt modelId="{7E154908-AA86-4304-9A8B-3DE923FD2D19}" type="pres">
      <dgm:prSet presAssocID="{C5CF26A1-DE62-4111-8EA3-C1A620135AC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C81CE4-C65C-4FB3-9B68-A0012AC24DCC}" type="pres">
      <dgm:prSet presAssocID="{08C1D158-62F2-460C-8698-8FD399FC4FF3}" presName="parSpace" presStyleCnt="0"/>
      <dgm:spPr/>
    </dgm:pt>
    <dgm:pt modelId="{AE602F5E-82C5-4122-BAFC-F18CD1D43EC0}" type="pres">
      <dgm:prSet presAssocID="{E5D6DC8C-0B42-4562-8ABB-E4F338B1998E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75FC3-C427-41B6-A3C8-E3D76417DC7C}" type="pres">
      <dgm:prSet presAssocID="{58C2E527-036B-4125-8F13-FB375E3DB414}" presName="parSpace" presStyleCnt="0"/>
      <dgm:spPr/>
    </dgm:pt>
    <dgm:pt modelId="{646A49BD-0C96-4F06-AD56-1DC7A750175E}" type="pres">
      <dgm:prSet presAssocID="{5C4C05AB-F28D-4796-A040-79166D630A5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BA074F-E9A7-480B-B569-2AD5AF9127CF}" type="pres">
      <dgm:prSet presAssocID="{09AC630F-D906-4BE7-828D-A27868422122}" presName="parSpace" presStyleCnt="0"/>
      <dgm:spPr/>
    </dgm:pt>
    <dgm:pt modelId="{EC2CA5B1-F4EA-4A5C-9585-FE1B9DFB03ED}" type="pres">
      <dgm:prSet presAssocID="{B2A91734-CAA4-44ED-AD95-15CFDAEB719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276A781-A55A-4AB6-B377-62B8DE55D795}" type="presOf" srcId="{772AEA1D-0668-4F46-9312-8219A7E5FFCB}" destId="{B6674EC5-3BCA-4E43-B6BB-D873D7B6C5CA}" srcOrd="0" destOrd="0" presId="urn:microsoft.com/office/officeart/2005/8/layout/hChevron3"/>
    <dgm:cxn modelId="{CE6A2C76-DC9A-4E80-AD9B-174C296515ED}" srcId="{25B9027D-9013-449F-AA53-56BBF9075072}" destId="{772AEA1D-0668-4F46-9312-8219A7E5FFCB}" srcOrd="0" destOrd="0" parTransId="{D7905A1A-FC14-410B-9FFD-A14E8B5D4A16}" sibTransId="{E09B7B59-98A7-4DAF-AD6E-F2D0A80BE68C}"/>
    <dgm:cxn modelId="{8A7F4667-85BE-439C-A2CB-A553FB9A8D27}" type="presOf" srcId="{5C4C05AB-F28D-4796-A040-79166D630A5E}" destId="{646A49BD-0C96-4F06-AD56-1DC7A750175E}" srcOrd="0" destOrd="0" presId="urn:microsoft.com/office/officeart/2005/8/layout/hChevron3"/>
    <dgm:cxn modelId="{821620D6-9C84-467E-80AA-CD165F967517}" type="presOf" srcId="{C5CF26A1-DE62-4111-8EA3-C1A620135AC7}" destId="{7E154908-AA86-4304-9A8B-3DE923FD2D19}" srcOrd="0" destOrd="0" presId="urn:microsoft.com/office/officeart/2005/8/layout/hChevron3"/>
    <dgm:cxn modelId="{3CA35A9A-CA5F-4AD2-AF8F-318AA96D31B0}" type="presOf" srcId="{B2A91734-CAA4-44ED-AD95-15CFDAEB7193}" destId="{EC2CA5B1-F4EA-4A5C-9585-FE1B9DFB03ED}" srcOrd="0" destOrd="0" presId="urn:microsoft.com/office/officeart/2005/8/layout/hChevron3"/>
    <dgm:cxn modelId="{C5D54BD1-FDE0-49DA-88D3-508EBA921738}" srcId="{25B9027D-9013-449F-AA53-56BBF9075072}" destId="{C5CF26A1-DE62-4111-8EA3-C1A620135AC7}" srcOrd="1" destOrd="0" parTransId="{65CD23B3-F5D9-42B9-843D-FEBDA5AC766B}" sibTransId="{08C1D158-62F2-460C-8698-8FD399FC4FF3}"/>
    <dgm:cxn modelId="{E4E0565C-4C82-4F9E-8B05-FD99C897DD92}" srcId="{25B9027D-9013-449F-AA53-56BBF9075072}" destId="{5C4C05AB-F28D-4796-A040-79166D630A5E}" srcOrd="3" destOrd="0" parTransId="{959F0B5C-FA8D-49CC-825A-7B06ED4166B5}" sibTransId="{09AC630F-D906-4BE7-828D-A27868422122}"/>
    <dgm:cxn modelId="{F6A8C379-AD3D-4D44-9579-191DCD9C8D19}" srcId="{25B9027D-9013-449F-AA53-56BBF9075072}" destId="{B2A91734-CAA4-44ED-AD95-15CFDAEB7193}" srcOrd="4" destOrd="0" parTransId="{E0359719-5CBB-4817-9BDE-86B9C8DEC504}" sibTransId="{0ACA4F87-517A-4C9F-B65F-8288BD15A57B}"/>
    <dgm:cxn modelId="{561BB97D-9DCC-4967-A501-B0C217BACF0D}" type="presOf" srcId="{25B9027D-9013-449F-AA53-56BBF9075072}" destId="{902693C1-9E8B-4BA2-99DC-92CF72CEE2B6}" srcOrd="0" destOrd="0" presId="urn:microsoft.com/office/officeart/2005/8/layout/hChevron3"/>
    <dgm:cxn modelId="{CCABC88A-BEFD-4FD9-8093-E9EF1080E458}" type="presOf" srcId="{E5D6DC8C-0B42-4562-8ABB-E4F338B1998E}" destId="{AE602F5E-82C5-4122-BAFC-F18CD1D43EC0}" srcOrd="0" destOrd="0" presId="urn:microsoft.com/office/officeart/2005/8/layout/hChevron3"/>
    <dgm:cxn modelId="{F665EC37-A160-45CB-A97C-075F4446D81F}" srcId="{25B9027D-9013-449F-AA53-56BBF9075072}" destId="{E5D6DC8C-0B42-4562-8ABB-E4F338B1998E}" srcOrd="2" destOrd="0" parTransId="{BB7876D1-A6DE-4E8A-8249-43F94B1B9DC8}" sibTransId="{58C2E527-036B-4125-8F13-FB375E3DB414}"/>
    <dgm:cxn modelId="{6A0A7B3A-676B-4F47-AFFC-2DCD879D77A8}" type="presParOf" srcId="{902693C1-9E8B-4BA2-99DC-92CF72CEE2B6}" destId="{B6674EC5-3BCA-4E43-B6BB-D873D7B6C5CA}" srcOrd="0" destOrd="0" presId="urn:microsoft.com/office/officeart/2005/8/layout/hChevron3"/>
    <dgm:cxn modelId="{2B166ADF-45F4-41DA-9626-4ACBE0296B9F}" type="presParOf" srcId="{902693C1-9E8B-4BA2-99DC-92CF72CEE2B6}" destId="{CD6D9153-3D2E-422A-B6EE-7B55A23EECB7}" srcOrd="1" destOrd="0" presId="urn:microsoft.com/office/officeart/2005/8/layout/hChevron3"/>
    <dgm:cxn modelId="{E669DB08-D3EA-4026-8F64-D0E97527EB70}" type="presParOf" srcId="{902693C1-9E8B-4BA2-99DC-92CF72CEE2B6}" destId="{7E154908-AA86-4304-9A8B-3DE923FD2D19}" srcOrd="2" destOrd="0" presId="urn:microsoft.com/office/officeart/2005/8/layout/hChevron3"/>
    <dgm:cxn modelId="{F35DB2A3-28B4-4289-BEE4-0DFBA84B8D42}" type="presParOf" srcId="{902693C1-9E8B-4BA2-99DC-92CF72CEE2B6}" destId="{76C81CE4-C65C-4FB3-9B68-A0012AC24DCC}" srcOrd="3" destOrd="0" presId="urn:microsoft.com/office/officeart/2005/8/layout/hChevron3"/>
    <dgm:cxn modelId="{AC541964-CCCC-4264-A8D8-A82099965418}" type="presParOf" srcId="{902693C1-9E8B-4BA2-99DC-92CF72CEE2B6}" destId="{AE602F5E-82C5-4122-BAFC-F18CD1D43EC0}" srcOrd="4" destOrd="0" presId="urn:microsoft.com/office/officeart/2005/8/layout/hChevron3"/>
    <dgm:cxn modelId="{C7828526-273F-4827-A779-13546D5E437C}" type="presParOf" srcId="{902693C1-9E8B-4BA2-99DC-92CF72CEE2B6}" destId="{07375FC3-C427-41B6-A3C8-E3D76417DC7C}" srcOrd="5" destOrd="0" presId="urn:microsoft.com/office/officeart/2005/8/layout/hChevron3"/>
    <dgm:cxn modelId="{50B0F2B8-4D25-4DD1-AFE0-F1485FBDEB5E}" type="presParOf" srcId="{902693C1-9E8B-4BA2-99DC-92CF72CEE2B6}" destId="{646A49BD-0C96-4F06-AD56-1DC7A750175E}" srcOrd="6" destOrd="0" presId="urn:microsoft.com/office/officeart/2005/8/layout/hChevron3"/>
    <dgm:cxn modelId="{A43AD32A-B080-4811-BB97-089D3C7E1DBF}" type="presParOf" srcId="{902693C1-9E8B-4BA2-99DC-92CF72CEE2B6}" destId="{79BA074F-E9A7-480B-B569-2AD5AF9127CF}" srcOrd="7" destOrd="0" presId="urn:microsoft.com/office/officeart/2005/8/layout/hChevron3"/>
    <dgm:cxn modelId="{73BAD84C-7BBF-4ED5-B99A-4B30166A5D1B}" type="presParOf" srcId="{902693C1-9E8B-4BA2-99DC-92CF72CEE2B6}" destId="{EC2CA5B1-F4EA-4A5C-9585-FE1B9DFB03E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9027D-9013-449F-AA53-56BBF90750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2AEA1D-0668-4F46-9312-8219A7E5FFCB}">
      <dgm:prSet phldrT="[Text]"/>
      <dgm:spPr/>
      <dgm:t>
        <a:bodyPr/>
        <a:lstStyle/>
        <a:p>
          <a:r>
            <a:rPr lang="cs-CZ" smtClean="0">
              <a:latin typeface="Century Gothic" panose="020B0502020202020204" pitchFamily="34" charset="0"/>
            </a:rPr>
            <a:t>Objevení</a:t>
          </a:r>
          <a:endParaRPr lang="cs-CZ" dirty="0">
            <a:latin typeface="Century Gothic" panose="020B0502020202020204" pitchFamily="34" charset="0"/>
          </a:endParaRPr>
        </a:p>
      </dgm:t>
    </dgm:pt>
    <dgm:pt modelId="{D7905A1A-FC14-410B-9FFD-A14E8B5D4A16}" type="parTrans" cxnId="{CE6A2C76-DC9A-4E80-AD9B-174C296515ED}">
      <dgm:prSet/>
      <dgm:spPr/>
      <dgm:t>
        <a:bodyPr/>
        <a:lstStyle/>
        <a:p>
          <a:endParaRPr lang="cs-CZ"/>
        </a:p>
      </dgm:t>
    </dgm:pt>
    <dgm:pt modelId="{E09B7B59-98A7-4DAF-AD6E-F2D0A80BE68C}" type="sibTrans" cxnId="{CE6A2C76-DC9A-4E80-AD9B-174C296515ED}">
      <dgm:prSet/>
      <dgm:spPr/>
      <dgm:t>
        <a:bodyPr/>
        <a:lstStyle/>
        <a:p>
          <a:endParaRPr lang="cs-CZ"/>
        </a:p>
      </dgm:t>
    </dgm:pt>
    <dgm:pt modelId="{E5D6DC8C-0B42-4562-8ABB-E4F338B1998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Nákup</a:t>
          </a:r>
          <a:endParaRPr lang="cs-CZ" dirty="0">
            <a:latin typeface="Century Gothic" panose="020B0502020202020204" pitchFamily="34" charset="0"/>
          </a:endParaRPr>
        </a:p>
      </dgm:t>
    </dgm:pt>
    <dgm:pt modelId="{BB7876D1-A6DE-4E8A-8249-43F94B1B9DC8}" type="parTrans" cxnId="{F665EC37-A160-45CB-A97C-075F4446D81F}">
      <dgm:prSet/>
      <dgm:spPr/>
      <dgm:t>
        <a:bodyPr/>
        <a:lstStyle/>
        <a:p>
          <a:endParaRPr lang="cs-CZ"/>
        </a:p>
      </dgm:t>
    </dgm:pt>
    <dgm:pt modelId="{58C2E527-036B-4125-8F13-FB375E3DB414}" type="sibTrans" cxnId="{F665EC37-A160-45CB-A97C-075F4446D81F}">
      <dgm:prSet/>
      <dgm:spPr/>
      <dgm:t>
        <a:bodyPr/>
        <a:lstStyle/>
        <a:p>
          <a:endParaRPr lang="cs-CZ"/>
        </a:p>
      </dgm:t>
    </dgm:pt>
    <dgm:pt modelId="{5C4C05AB-F28D-4796-A040-79166D630A5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Angažovanost</a:t>
          </a:r>
          <a:endParaRPr lang="cs-CZ" dirty="0">
            <a:latin typeface="Century Gothic" panose="020B0502020202020204" pitchFamily="34" charset="0"/>
          </a:endParaRPr>
        </a:p>
      </dgm:t>
    </dgm:pt>
    <dgm:pt modelId="{959F0B5C-FA8D-49CC-825A-7B06ED4166B5}" type="parTrans" cxnId="{E4E0565C-4C82-4F9E-8B05-FD99C897DD92}">
      <dgm:prSet/>
      <dgm:spPr/>
      <dgm:t>
        <a:bodyPr/>
        <a:lstStyle/>
        <a:p>
          <a:endParaRPr lang="cs-CZ"/>
        </a:p>
      </dgm:t>
    </dgm:pt>
    <dgm:pt modelId="{09AC630F-D906-4BE7-828D-A27868422122}" type="sibTrans" cxnId="{E4E0565C-4C82-4F9E-8B05-FD99C897DD92}">
      <dgm:prSet/>
      <dgm:spPr/>
      <dgm:t>
        <a:bodyPr/>
        <a:lstStyle/>
        <a:p>
          <a:endParaRPr lang="cs-CZ"/>
        </a:p>
      </dgm:t>
    </dgm:pt>
    <dgm:pt modelId="{C5CF26A1-DE62-4111-8EA3-C1A620135AC7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Průzkum</a:t>
          </a:r>
          <a:endParaRPr lang="cs-CZ" dirty="0">
            <a:latin typeface="Century Gothic" panose="020B0502020202020204" pitchFamily="34" charset="0"/>
          </a:endParaRPr>
        </a:p>
      </dgm:t>
    </dgm:pt>
    <dgm:pt modelId="{08C1D158-62F2-460C-8698-8FD399FC4FF3}" type="sibTrans" cxnId="{C5D54BD1-FDE0-49DA-88D3-508EBA921738}">
      <dgm:prSet/>
      <dgm:spPr/>
      <dgm:t>
        <a:bodyPr/>
        <a:lstStyle/>
        <a:p>
          <a:endParaRPr lang="cs-CZ"/>
        </a:p>
      </dgm:t>
    </dgm:pt>
    <dgm:pt modelId="{65CD23B3-F5D9-42B9-843D-FEBDA5AC766B}" type="parTrans" cxnId="{C5D54BD1-FDE0-49DA-88D3-508EBA921738}">
      <dgm:prSet/>
      <dgm:spPr/>
      <dgm:t>
        <a:bodyPr/>
        <a:lstStyle/>
        <a:p>
          <a:endParaRPr lang="cs-CZ"/>
        </a:p>
      </dgm:t>
    </dgm:pt>
    <dgm:pt modelId="{902693C1-9E8B-4BA2-99DC-92CF72CEE2B6}" type="pres">
      <dgm:prSet presAssocID="{25B9027D-9013-449F-AA53-56BBF9075072}" presName="Name0" presStyleCnt="0">
        <dgm:presLayoutVars>
          <dgm:dir/>
          <dgm:resizeHandles val="exact"/>
        </dgm:presLayoutVars>
      </dgm:prSet>
      <dgm:spPr/>
    </dgm:pt>
    <dgm:pt modelId="{B6674EC5-3BCA-4E43-B6BB-D873D7B6C5CA}" type="pres">
      <dgm:prSet presAssocID="{772AEA1D-0668-4F46-9312-8219A7E5FFCB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D9153-3D2E-422A-B6EE-7B55A23EECB7}" type="pres">
      <dgm:prSet presAssocID="{E09B7B59-98A7-4DAF-AD6E-F2D0A80BE68C}" presName="parSpace" presStyleCnt="0"/>
      <dgm:spPr/>
    </dgm:pt>
    <dgm:pt modelId="{7E154908-AA86-4304-9A8B-3DE923FD2D19}" type="pres">
      <dgm:prSet presAssocID="{C5CF26A1-DE62-4111-8EA3-C1A620135AC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C81CE4-C65C-4FB3-9B68-A0012AC24DCC}" type="pres">
      <dgm:prSet presAssocID="{08C1D158-62F2-460C-8698-8FD399FC4FF3}" presName="parSpace" presStyleCnt="0"/>
      <dgm:spPr/>
    </dgm:pt>
    <dgm:pt modelId="{AE602F5E-82C5-4122-BAFC-F18CD1D43EC0}" type="pres">
      <dgm:prSet presAssocID="{E5D6DC8C-0B42-4562-8ABB-E4F338B1998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75FC3-C427-41B6-A3C8-E3D76417DC7C}" type="pres">
      <dgm:prSet presAssocID="{58C2E527-036B-4125-8F13-FB375E3DB414}" presName="parSpace" presStyleCnt="0"/>
      <dgm:spPr/>
    </dgm:pt>
    <dgm:pt modelId="{646A49BD-0C96-4F06-AD56-1DC7A750175E}" type="pres">
      <dgm:prSet presAssocID="{5C4C05AB-F28D-4796-A040-79166D630A5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096353-9B05-42A1-BADD-DF3B27D4227F}" type="presOf" srcId="{772AEA1D-0668-4F46-9312-8219A7E5FFCB}" destId="{B6674EC5-3BCA-4E43-B6BB-D873D7B6C5CA}" srcOrd="0" destOrd="0" presId="urn:microsoft.com/office/officeart/2005/8/layout/hChevron3"/>
    <dgm:cxn modelId="{001196EF-103B-4ED7-9E93-0F2A42B480A2}" type="presOf" srcId="{25B9027D-9013-449F-AA53-56BBF9075072}" destId="{902693C1-9E8B-4BA2-99DC-92CF72CEE2B6}" srcOrd="0" destOrd="0" presId="urn:microsoft.com/office/officeart/2005/8/layout/hChevron3"/>
    <dgm:cxn modelId="{B727673B-6883-4A8C-9021-87F2E24B51B0}" type="presOf" srcId="{E5D6DC8C-0B42-4562-8ABB-E4F338B1998E}" destId="{AE602F5E-82C5-4122-BAFC-F18CD1D43EC0}" srcOrd="0" destOrd="0" presId="urn:microsoft.com/office/officeart/2005/8/layout/hChevron3"/>
    <dgm:cxn modelId="{4D7DCBB7-A324-4123-B496-B48ADEB9FB87}" type="presOf" srcId="{C5CF26A1-DE62-4111-8EA3-C1A620135AC7}" destId="{7E154908-AA86-4304-9A8B-3DE923FD2D19}" srcOrd="0" destOrd="0" presId="urn:microsoft.com/office/officeart/2005/8/layout/hChevron3"/>
    <dgm:cxn modelId="{E4E0565C-4C82-4F9E-8B05-FD99C897DD92}" srcId="{25B9027D-9013-449F-AA53-56BBF9075072}" destId="{5C4C05AB-F28D-4796-A040-79166D630A5E}" srcOrd="3" destOrd="0" parTransId="{959F0B5C-FA8D-49CC-825A-7B06ED4166B5}" sibTransId="{09AC630F-D906-4BE7-828D-A27868422122}"/>
    <dgm:cxn modelId="{3359AA04-2E3B-4615-A818-12160A7823FF}" type="presOf" srcId="{5C4C05AB-F28D-4796-A040-79166D630A5E}" destId="{646A49BD-0C96-4F06-AD56-1DC7A750175E}" srcOrd="0" destOrd="0" presId="urn:microsoft.com/office/officeart/2005/8/layout/hChevron3"/>
    <dgm:cxn modelId="{C5D54BD1-FDE0-49DA-88D3-508EBA921738}" srcId="{25B9027D-9013-449F-AA53-56BBF9075072}" destId="{C5CF26A1-DE62-4111-8EA3-C1A620135AC7}" srcOrd="1" destOrd="0" parTransId="{65CD23B3-F5D9-42B9-843D-FEBDA5AC766B}" sibTransId="{08C1D158-62F2-460C-8698-8FD399FC4FF3}"/>
    <dgm:cxn modelId="{F665EC37-A160-45CB-A97C-075F4446D81F}" srcId="{25B9027D-9013-449F-AA53-56BBF9075072}" destId="{E5D6DC8C-0B42-4562-8ABB-E4F338B1998E}" srcOrd="2" destOrd="0" parTransId="{BB7876D1-A6DE-4E8A-8249-43F94B1B9DC8}" sibTransId="{58C2E527-036B-4125-8F13-FB375E3DB414}"/>
    <dgm:cxn modelId="{CE6A2C76-DC9A-4E80-AD9B-174C296515ED}" srcId="{25B9027D-9013-449F-AA53-56BBF9075072}" destId="{772AEA1D-0668-4F46-9312-8219A7E5FFCB}" srcOrd="0" destOrd="0" parTransId="{D7905A1A-FC14-410B-9FFD-A14E8B5D4A16}" sibTransId="{E09B7B59-98A7-4DAF-AD6E-F2D0A80BE68C}"/>
    <dgm:cxn modelId="{FC28D6E2-BA29-41F6-8B7D-CCA7F242D7FD}" type="presParOf" srcId="{902693C1-9E8B-4BA2-99DC-92CF72CEE2B6}" destId="{B6674EC5-3BCA-4E43-B6BB-D873D7B6C5CA}" srcOrd="0" destOrd="0" presId="urn:microsoft.com/office/officeart/2005/8/layout/hChevron3"/>
    <dgm:cxn modelId="{9ED6980F-2121-4E45-939D-75A735D951ED}" type="presParOf" srcId="{902693C1-9E8B-4BA2-99DC-92CF72CEE2B6}" destId="{CD6D9153-3D2E-422A-B6EE-7B55A23EECB7}" srcOrd="1" destOrd="0" presId="urn:microsoft.com/office/officeart/2005/8/layout/hChevron3"/>
    <dgm:cxn modelId="{797869B1-69D0-45D0-A45A-7151A8594A00}" type="presParOf" srcId="{902693C1-9E8B-4BA2-99DC-92CF72CEE2B6}" destId="{7E154908-AA86-4304-9A8B-3DE923FD2D19}" srcOrd="2" destOrd="0" presId="urn:microsoft.com/office/officeart/2005/8/layout/hChevron3"/>
    <dgm:cxn modelId="{EBF5AF8F-9FF1-4779-8FB9-0BD20B9B1E81}" type="presParOf" srcId="{902693C1-9E8B-4BA2-99DC-92CF72CEE2B6}" destId="{76C81CE4-C65C-4FB3-9B68-A0012AC24DCC}" srcOrd="3" destOrd="0" presId="urn:microsoft.com/office/officeart/2005/8/layout/hChevron3"/>
    <dgm:cxn modelId="{6F043F96-D820-4F4D-9FD9-840A6D087D00}" type="presParOf" srcId="{902693C1-9E8B-4BA2-99DC-92CF72CEE2B6}" destId="{AE602F5E-82C5-4122-BAFC-F18CD1D43EC0}" srcOrd="4" destOrd="0" presId="urn:microsoft.com/office/officeart/2005/8/layout/hChevron3"/>
    <dgm:cxn modelId="{3506E340-D942-4E6F-AA66-CE91A4D63300}" type="presParOf" srcId="{902693C1-9E8B-4BA2-99DC-92CF72CEE2B6}" destId="{07375FC3-C427-41B6-A3C8-E3D76417DC7C}" srcOrd="5" destOrd="0" presId="urn:microsoft.com/office/officeart/2005/8/layout/hChevron3"/>
    <dgm:cxn modelId="{51E44402-227D-4EEF-B43B-E3C73F69634B}" type="presParOf" srcId="{902693C1-9E8B-4BA2-99DC-92CF72CEE2B6}" destId="{646A49BD-0C96-4F06-AD56-1DC7A750175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9027D-9013-449F-AA53-56BBF90750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72AEA1D-0668-4F46-9312-8219A7E5FFCB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Povědomí</a:t>
          </a:r>
          <a:endParaRPr lang="cs-CZ" dirty="0">
            <a:latin typeface="Century Gothic" panose="020B0502020202020204" pitchFamily="34" charset="0"/>
          </a:endParaRPr>
        </a:p>
      </dgm:t>
    </dgm:pt>
    <dgm:pt modelId="{D7905A1A-FC14-410B-9FFD-A14E8B5D4A16}" type="parTrans" cxnId="{CE6A2C76-DC9A-4E80-AD9B-174C296515ED}">
      <dgm:prSet/>
      <dgm:spPr/>
      <dgm:t>
        <a:bodyPr/>
        <a:lstStyle/>
        <a:p>
          <a:endParaRPr lang="cs-CZ"/>
        </a:p>
      </dgm:t>
    </dgm:pt>
    <dgm:pt modelId="{E09B7B59-98A7-4DAF-AD6E-F2D0A80BE68C}" type="sibTrans" cxnId="{CE6A2C76-DC9A-4E80-AD9B-174C296515ED}">
      <dgm:prSet/>
      <dgm:spPr/>
      <dgm:t>
        <a:bodyPr/>
        <a:lstStyle/>
        <a:p>
          <a:endParaRPr lang="cs-CZ"/>
        </a:p>
      </dgm:t>
    </dgm:pt>
    <dgm:pt modelId="{E5D6DC8C-0B42-4562-8ABB-E4F338B1998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Preference</a:t>
          </a:r>
          <a:endParaRPr lang="cs-CZ" dirty="0">
            <a:latin typeface="Century Gothic" panose="020B0502020202020204" pitchFamily="34" charset="0"/>
          </a:endParaRPr>
        </a:p>
      </dgm:t>
    </dgm:pt>
    <dgm:pt modelId="{BB7876D1-A6DE-4E8A-8249-43F94B1B9DC8}" type="parTrans" cxnId="{F665EC37-A160-45CB-A97C-075F4446D81F}">
      <dgm:prSet/>
      <dgm:spPr/>
      <dgm:t>
        <a:bodyPr/>
        <a:lstStyle/>
        <a:p>
          <a:endParaRPr lang="cs-CZ"/>
        </a:p>
      </dgm:t>
    </dgm:pt>
    <dgm:pt modelId="{58C2E527-036B-4125-8F13-FB375E3DB414}" type="sibTrans" cxnId="{F665EC37-A160-45CB-A97C-075F4446D81F}">
      <dgm:prSet/>
      <dgm:spPr/>
      <dgm:t>
        <a:bodyPr/>
        <a:lstStyle/>
        <a:p>
          <a:endParaRPr lang="cs-CZ"/>
        </a:p>
      </dgm:t>
    </dgm:pt>
    <dgm:pt modelId="{5C4C05AB-F28D-4796-A040-79166D630A5E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Akce</a:t>
          </a:r>
          <a:endParaRPr lang="cs-CZ" dirty="0">
            <a:latin typeface="Century Gothic" panose="020B0502020202020204" pitchFamily="34" charset="0"/>
          </a:endParaRPr>
        </a:p>
      </dgm:t>
    </dgm:pt>
    <dgm:pt modelId="{959F0B5C-FA8D-49CC-825A-7B06ED4166B5}" type="parTrans" cxnId="{E4E0565C-4C82-4F9E-8B05-FD99C897DD92}">
      <dgm:prSet/>
      <dgm:spPr/>
      <dgm:t>
        <a:bodyPr/>
        <a:lstStyle/>
        <a:p>
          <a:endParaRPr lang="cs-CZ"/>
        </a:p>
      </dgm:t>
    </dgm:pt>
    <dgm:pt modelId="{09AC630F-D906-4BE7-828D-A27868422122}" type="sibTrans" cxnId="{E4E0565C-4C82-4F9E-8B05-FD99C897DD92}">
      <dgm:prSet/>
      <dgm:spPr/>
      <dgm:t>
        <a:bodyPr/>
        <a:lstStyle/>
        <a:p>
          <a:endParaRPr lang="cs-CZ"/>
        </a:p>
      </dgm:t>
    </dgm:pt>
    <dgm:pt modelId="{C5CF26A1-DE62-4111-8EA3-C1A620135AC7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Zvažování</a:t>
          </a:r>
          <a:endParaRPr lang="cs-CZ" dirty="0">
            <a:latin typeface="Century Gothic" panose="020B0502020202020204" pitchFamily="34" charset="0"/>
          </a:endParaRPr>
        </a:p>
      </dgm:t>
    </dgm:pt>
    <dgm:pt modelId="{08C1D158-62F2-460C-8698-8FD399FC4FF3}" type="sibTrans" cxnId="{C5D54BD1-FDE0-49DA-88D3-508EBA921738}">
      <dgm:prSet/>
      <dgm:spPr/>
      <dgm:t>
        <a:bodyPr/>
        <a:lstStyle/>
        <a:p>
          <a:endParaRPr lang="cs-CZ"/>
        </a:p>
      </dgm:t>
    </dgm:pt>
    <dgm:pt modelId="{65CD23B3-F5D9-42B9-843D-FEBDA5AC766B}" type="parTrans" cxnId="{C5D54BD1-FDE0-49DA-88D3-508EBA921738}">
      <dgm:prSet/>
      <dgm:spPr/>
      <dgm:t>
        <a:bodyPr/>
        <a:lstStyle/>
        <a:p>
          <a:endParaRPr lang="cs-CZ"/>
        </a:p>
      </dgm:t>
    </dgm:pt>
    <dgm:pt modelId="{5869915C-D91D-4385-B63C-BACD87F26EEF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Loajalita</a:t>
          </a:r>
          <a:endParaRPr lang="cs-CZ" dirty="0">
            <a:latin typeface="Century Gothic" panose="020B0502020202020204" pitchFamily="34" charset="0"/>
          </a:endParaRPr>
        </a:p>
      </dgm:t>
    </dgm:pt>
    <dgm:pt modelId="{565BDA72-28EE-4B6A-9392-BAB7555116DC}" type="parTrans" cxnId="{81F37B07-AACE-4C40-B4DE-028F6C6C0F40}">
      <dgm:prSet/>
      <dgm:spPr/>
      <dgm:t>
        <a:bodyPr/>
        <a:lstStyle/>
        <a:p>
          <a:endParaRPr lang="en-US"/>
        </a:p>
      </dgm:t>
    </dgm:pt>
    <dgm:pt modelId="{AE753BDA-8B18-41BF-B2B1-C87DC4EDFAC6}" type="sibTrans" cxnId="{81F37B07-AACE-4C40-B4DE-028F6C6C0F40}">
      <dgm:prSet/>
      <dgm:spPr/>
      <dgm:t>
        <a:bodyPr/>
        <a:lstStyle/>
        <a:p>
          <a:endParaRPr lang="en-US"/>
        </a:p>
      </dgm:t>
    </dgm:pt>
    <dgm:pt modelId="{BCAFB49E-B02C-49F8-81F4-4F7A0020272A}">
      <dgm:prSet phldrT="[Text]"/>
      <dgm:spPr/>
      <dgm:t>
        <a:bodyPr/>
        <a:lstStyle/>
        <a:p>
          <a:r>
            <a:rPr lang="cs-CZ" dirty="0" smtClean="0">
              <a:latin typeface="Century Gothic" panose="020B0502020202020204" pitchFamily="34" charset="0"/>
            </a:rPr>
            <a:t>Obhajoba</a:t>
          </a:r>
          <a:endParaRPr lang="cs-CZ" dirty="0">
            <a:latin typeface="Century Gothic" panose="020B0502020202020204" pitchFamily="34" charset="0"/>
          </a:endParaRPr>
        </a:p>
      </dgm:t>
    </dgm:pt>
    <dgm:pt modelId="{C0E63EB9-B83A-4551-A752-A906B83AD87A}" type="parTrans" cxnId="{E88AA3B9-1AA8-4C00-89CE-B395E01E6B44}">
      <dgm:prSet/>
      <dgm:spPr/>
      <dgm:t>
        <a:bodyPr/>
        <a:lstStyle/>
        <a:p>
          <a:endParaRPr lang="en-US"/>
        </a:p>
      </dgm:t>
    </dgm:pt>
    <dgm:pt modelId="{3C244B59-7D28-41E6-A95B-E532E2F4DF75}" type="sibTrans" cxnId="{E88AA3B9-1AA8-4C00-89CE-B395E01E6B44}">
      <dgm:prSet/>
      <dgm:spPr/>
      <dgm:t>
        <a:bodyPr/>
        <a:lstStyle/>
        <a:p>
          <a:endParaRPr lang="en-US"/>
        </a:p>
      </dgm:t>
    </dgm:pt>
    <dgm:pt modelId="{902693C1-9E8B-4BA2-99DC-92CF72CEE2B6}" type="pres">
      <dgm:prSet presAssocID="{25B9027D-9013-449F-AA53-56BBF9075072}" presName="Name0" presStyleCnt="0">
        <dgm:presLayoutVars>
          <dgm:dir/>
          <dgm:resizeHandles val="exact"/>
        </dgm:presLayoutVars>
      </dgm:prSet>
      <dgm:spPr/>
    </dgm:pt>
    <dgm:pt modelId="{B6674EC5-3BCA-4E43-B6BB-D873D7B6C5CA}" type="pres">
      <dgm:prSet presAssocID="{772AEA1D-0668-4F46-9312-8219A7E5FFC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D9153-3D2E-422A-B6EE-7B55A23EECB7}" type="pres">
      <dgm:prSet presAssocID="{E09B7B59-98A7-4DAF-AD6E-F2D0A80BE68C}" presName="parSpace" presStyleCnt="0"/>
      <dgm:spPr/>
    </dgm:pt>
    <dgm:pt modelId="{7E154908-AA86-4304-9A8B-3DE923FD2D19}" type="pres">
      <dgm:prSet presAssocID="{C5CF26A1-DE62-4111-8EA3-C1A620135AC7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C81CE4-C65C-4FB3-9B68-A0012AC24DCC}" type="pres">
      <dgm:prSet presAssocID="{08C1D158-62F2-460C-8698-8FD399FC4FF3}" presName="parSpace" presStyleCnt="0"/>
      <dgm:spPr/>
    </dgm:pt>
    <dgm:pt modelId="{AE602F5E-82C5-4122-BAFC-F18CD1D43EC0}" type="pres">
      <dgm:prSet presAssocID="{E5D6DC8C-0B42-4562-8ABB-E4F338B1998E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75FC3-C427-41B6-A3C8-E3D76417DC7C}" type="pres">
      <dgm:prSet presAssocID="{58C2E527-036B-4125-8F13-FB375E3DB414}" presName="parSpace" presStyleCnt="0"/>
      <dgm:spPr/>
    </dgm:pt>
    <dgm:pt modelId="{646A49BD-0C96-4F06-AD56-1DC7A750175E}" type="pres">
      <dgm:prSet presAssocID="{5C4C05AB-F28D-4796-A040-79166D630A5E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BA074F-E9A7-480B-B569-2AD5AF9127CF}" type="pres">
      <dgm:prSet presAssocID="{09AC630F-D906-4BE7-828D-A27868422122}" presName="parSpace" presStyleCnt="0"/>
      <dgm:spPr/>
    </dgm:pt>
    <dgm:pt modelId="{FFA49741-60ED-4935-964C-6FA6EA895D02}" type="pres">
      <dgm:prSet presAssocID="{5869915C-D91D-4385-B63C-BACD87F26EE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822EAB-C1E6-4576-BCEB-65AB67E8BC1C}" type="pres">
      <dgm:prSet presAssocID="{AE753BDA-8B18-41BF-B2B1-C87DC4EDFAC6}" presName="parSpace" presStyleCnt="0"/>
      <dgm:spPr/>
    </dgm:pt>
    <dgm:pt modelId="{630856C6-7355-4146-A302-739703409F4D}" type="pres">
      <dgm:prSet presAssocID="{BCAFB49E-B02C-49F8-81F4-4F7A0020272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F37B07-AACE-4C40-B4DE-028F6C6C0F40}" srcId="{25B9027D-9013-449F-AA53-56BBF9075072}" destId="{5869915C-D91D-4385-B63C-BACD87F26EEF}" srcOrd="4" destOrd="0" parTransId="{565BDA72-28EE-4B6A-9392-BAB7555116DC}" sibTransId="{AE753BDA-8B18-41BF-B2B1-C87DC4EDFAC6}"/>
    <dgm:cxn modelId="{0717183B-249C-40BB-B7D0-C22D8DEFA2F8}" type="presOf" srcId="{C5CF26A1-DE62-4111-8EA3-C1A620135AC7}" destId="{7E154908-AA86-4304-9A8B-3DE923FD2D19}" srcOrd="0" destOrd="0" presId="urn:microsoft.com/office/officeart/2005/8/layout/hChevron3"/>
    <dgm:cxn modelId="{F39B34BE-010A-43A0-9B6C-15DF83E4FC2B}" type="presOf" srcId="{5C4C05AB-F28D-4796-A040-79166D630A5E}" destId="{646A49BD-0C96-4F06-AD56-1DC7A750175E}" srcOrd="0" destOrd="0" presId="urn:microsoft.com/office/officeart/2005/8/layout/hChevron3"/>
    <dgm:cxn modelId="{CE6A2C76-DC9A-4E80-AD9B-174C296515ED}" srcId="{25B9027D-9013-449F-AA53-56BBF9075072}" destId="{772AEA1D-0668-4F46-9312-8219A7E5FFCB}" srcOrd="0" destOrd="0" parTransId="{D7905A1A-FC14-410B-9FFD-A14E8B5D4A16}" sibTransId="{E09B7B59-98A7-4DAF-AD6E-F2D0A80BE68C}"/>
    <dgm:cxn modelId="{E88AA3B9-1AA8-4C00-89CE-B395E01E6B44}" srcId="{25B9027D-9013-449F-AA53-56BBF9075072}" destId="{BCAFB49E-B02C-49F8-81F4-4F7A0020272A}" srcOrd="5" destOrd="0" parTransId="{C0E63EB9-B83A-4551-A752-A906B83AD87A}" sibTransId="{3C244B59-7D28-41E6-A95B-E532E2F4DF75}"/>
    <dgm:cxn modelId="{F85B0F25-BA88-4EE3-B421-D538D2E20043}" type="presOf" srcId="{5869915C-D91D-4385-B63C-BACD87F26EEF}" destId="{FFA49741-60ED-4935-964C-6FA6EA895D02}" srcOrd="0" destOrd="0" presId="urn:microsoft.com/office/officeart/2005/8/layout/hChevron3"/>
    <dgm:cxn modelId="{54C13B28-D09E-4513-AE6D-31E0BE5C7420}" type="presOf" srcId="{E5D6DC8C-0B42-4562-8ABB-E4F338B1998E}" destId="{AE602F5E-82C5-4122-BAFC-F18CD1D43EC0}" srcOrd="0" destOrd="0" presId="urn:microsoft.com/office/officeart/2005/8/layout/hChevron3"/>
    <dgm:cxn modelId="{C5D54BD1-FDE0-49DA-88D3-508EBA921738}" srcId="{25B9027D-9013-449F-AA53-56BBF9075072}" destId="{C5CF26A1-DE62-4111-8EA3-C1A620135AC7}" srcOrd="1" destOrd="0" parTransId="{65CD23B3-F5D9-42B9-843D-FEBDA5AC766B}" sibTransId="{08C1D158-62F2-460C-8698-8FD399FC4FF3}"/>
    <dgm:cxn modelId="{E4E0565C-4C82-4F9E-8B05-FD99C897DD92}" srcId="{25B9027D-9013-449F-AA53-56BBF9075072}" destId="{5C4C05AB-F28D-4796-A040-79166D630A5E}" srcOrd="3" destOrd="0" parTransId="{959F0B5C-FA8D-49CC-825A-7B06ED4166B5}" sibTransId="{09AC630F-D906-4BE7-828D-A27868422122}"/>
    <dgm:cxn modelId="{BD754486-8787-4AE3-9DC4-1350167A5251}" type="presOf" srcId="{772AEA1D-0668-4F46-9312-8219A7E5FFCB}" destId="{B6674EC5-3BCA-4E43-B6BB-D873D7B6C5CA}" srcOrd="0" destOrd="0" presId="urn:microsoft.com/office/officeart/2005/8/layout/hChevron3"/>
    <dgm:cxn modelId="{5E9A4052-0008-49AC-A325-D10B84BC0A9A}" type="presOf" srcId="{BCAFB49E-B02C-49F8-81F4-4F7A0020272A}" destId="{630856C6-7355-4146-A302-739703409F4D}" srcOrd="0" destOrd="0" presId="urn:microsoft.com/office/officeart/2005/8/layout/hChevron3"/>
    <dgm:cxn modelId="{1474C0CD-B970-4F4B-8306-8A6385B17CB1}" type="presOf" srcId="{25B9027D-9013-449F-AA53-56BBF9075072}" destId="{902693C1-9E8B-4BA2-99DC-92CF72CEE2B6}" srcOrd="0" destOrd="0" presId="urn:microsoft.com/office/officeart/2005/8/layout/hChevron3"/>
    <dgm:cxn modelId="{F665EC37-A160-45CB-A97C-075F4446D81F}" srcId="{25B9027D-9013-449F-AA53-56BBF9075072}" destId="{E5D6DC8C-0B42-4562-8ABB-E4F338B1998E}" srcOrd="2" destOrd="0" parTransId="{BB7876D1-A6DE-4E8A-8249-43F94B1B9DC8}" sibTransId="{58C2E527-036B-4125-8F13-FB375E3DB414}"/>
    <dgm:cxn modelId="{2D4F95B9-30C7-4328-9BBC-0201208C3023}" type="presParOf" srcId="{902693C1-9E8B-4BA2-99DC-92CF72CEE2B6}" destId="{B6674EC5-3BCA-4E43-B6BB-D873D7B6C5CA}" srcOrd="0" destOrd="0" presId="urn:microsoft.com/office/officeart/2005/8/layout/hChevron3"/>
    <dgm:cxn modelId="{B86383EC-5F38-49CF-AF16-C5628C3A7853}" type="presParOf" srcId="{902693C1-9E8B-4BA2-99DC-92CF72CEE2B6}" destId="{CD6D9153-3D2E-422A-B6EE-7B55A23EECB7}" srcOrd="1" destOrd="0" presId="urn:microsoft.com/office/officeart/2005/8/layout/hChevron3"/>
    <dgm:cxn modelId="{53933B6F-E030-4944-A644-F307C963C418}" type="presParOf" srcId="{902693C1-9E8B-4BA2-99DC-92CF72CEE2B6}" destId="{7E154908-AA86-4304-9A8B-3DE923FD2D19}" srcOrd="2" destOrd="0" presId="urn:microsoft.com/office/officeart/2005/8/layout/hChevron3"/>
    <dgm:cxn modelId="{73E6CECD-1FDE-4A69-8BA9-2F0181992E84}" type="presParOf" srcId="{902693C1-9E8B-4BA2-99DC-92CF72CEE2B6}" destId="{76C81CE4-C65C-4FB3-9B68-A0012AC24DCC}" srcOrd="3" destOrd="0" presId="urn:microsoft.com/office/officeart/2005/8/layout/hChevron3"/>
    <dgm:cxn modelId="{F6F00584-7CD1-4938-AE89-1096435CA828}" type="presParOf" srcId="{902693C1-9E8B-4BA2-99DC-92CF72CEE2B6}" destId="{AE602F5E-82C5-4122-BAFC-F18CD1D43EC0}" srcOrd="4" destOrd="0" presId="urn:microsoft.com/office/officeart/2005/8/layout/hChevron3"/>
    <dgm:cxn modelId="{09AE09ED-F2EB-46E1-A433-5FE6AE3B9DBE}" type="presParOf" srcId="{902693C1-9E8B-4BA2-99DC-92CF72CEE2B6}" destId="{07375FC3-C427-41B6-A3C8-E3D76417DC7C}" srcOrd="5" destOrd="0" presId="urn:microsoft.com/office/officeart/2005/8/layout/hChevron3"/>
    <dgm:cxn modelId="{599E66D0-261E-4BFC-9EBA-5CD70FD8C38F}" type="presParOf" srcId="{902693C1-9E8B-4BA2-99DC-92CF72CEE2B6}" destId="{646A49BD-0C96-4F06-AD56-1DC7A750175E}" srcOrd="6" destOrd="0" presId="urn:microsoft.com/office/officeart/2005/8/layout/hChevron3"/>
    <dgm:cxn modelId="{DBD7005E-FC0C-417D-83BE-C08F9F65F07A}" type="presParOf" srcId="{902693C1-9E8B-4BA2-99DC-92CF72CEE2B6}" destId="{79BA074F-E9A7-480B-B569-2AD5AF9127CF}" srcOrd="7" destOrd="0" presId="urn:microsoft.com/office/officeart/2005/8/layout/hChevron3"/>
    <dgm:cxn modelId="{0A672671-B6F7-4D8A-B23A-F74A160D4219}" type="presParOf" srcId="{902693C1-9E8B-4BA2-99DC-92CF72CEE2B6}" destId="{FFA49741-60ED-4935-964C-6FA6EA895D02}" srcOrd="8" destOrd="0" presId="urn:microsoft.com/office/officeart/2005/8/layout/hChevron3"/>
    <dgm:cxn modelId="{C34C6CAC-C4A5-44C5-975E-0DFDC30EDC64}" type="presParOf" srcId="{902693C1-9E8B-4BA2-99DC-92CF72CEE2B6}" destId="{21822EAB-C1E6-4576-BCEB-65AB67E8BC1C}" srcOrd="9" destOrd="0" presId="urn:microsoft.com/office/officeart/2005/8/layout/hChevron3"/>
    <dgm:cxn modelId="{FA429116-10C2-4704-9381-E14126813078}" type="presParOf" srcId="{902693C1-9E8B-4BA2-99DC-92CF72CEE2B6}" destId="{630856C6-7355-4146-A302-739703409F4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4EC5-3BCA-4E43-B6BB-D873D7B6C5CA}">
      <dsp:nvSpPr>
        <dsp:cNvPr id="0" name=""/>
        <dsp:cNvSpPr/>
      </dsp:nvSpPr>
      <dsp:spPr>
        <a:xfrm>
          <a:off x="1094" y="113283"/>
          <a:ext cx="2133880" cy="8535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Century Gothic" panose="020B0502020202020204" pitchFamily="34" charset="0"/>
            </a:rPr>
            <a:t>Rozpoznání potřeby</a:t>
          </a:r>
          <a:endParaRPr lang="cs-CZ" sz="1700" kern="1200" dirty="0">
            <a:latin typeface="Century Gothic" panose="020B0502020202020204" pitchFamily="34" charset="0"/>
          </a:endParaRPr>
        </a:p>
      </dsp:txBody>
      <dsp:txXfrm>
        <a:off x="1094" y="113283"/>
        <a:ext cx="1920492" cy="853552"/>
      </dsp:txXfrm>
    </dsp:sp>
    <dsp:sp modelId="{7E154908-AA86-4304-9A8B-3DE923FD2D19}">
      <dsp:nvSpPr>
        <dsp:cNvPr id="0" name=""/>
        <dsp:cNvSpPr/>
      </dsp:nvSpPr>
      <dsp:spPr>
        <a:xfrm>
          <a:off x="1708198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Century Gothic" panose="020B0502020202020204" pitchFamily="34" charset="0"/>
            </a:rPr>
            <a:t>Hledání informací</a:t>
          </a:r>
          <a:endParaRPr lang="cs-CZ" sz="1700" kern="1200" dirty="0">
            <a:latin typeface="Century Gothic" panose="020B0502020202020204" pitchFamily="34" charset="0"/>
          </a:endParaRPr>
        </a:p>
      </dsp:txBody>
      <dsp:txXfrm>
        <a:off x="2134974" y="113283"/>
        <a:ext cx="1280328" cy="853552"/>
      </dsp:txXfrm>
    </dsp:sp>
    <dsp:sp modelId="{AE602F5E-82C5-4122-BAFC-F18CD1D43EC0}">
      <dsp:nvSpPr>
        <dsp:cNvPr id="0" name=""/>
        <dsp:cNvSpPr/>
      </dsp:nvSpPr>
      <dsp:spPr>
        <a:xfrm>
          <a:off x="3415303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Century Gothic" panose="020B0502020202020204" pitchFamily="34" charset="0"/>
            </a:rPr>
            <a:t>Hodnocení alternativ</a:t>
          </a:r>
          <a:endParaRPr lang="cs-CZ" sz="1700" kern="1200" dirty="0">
            <a:latin typeface="Century Gothic" panose="020B0502020202020204" pitchFamily="34" charset="0"/>
          </a:endParaRPr>
        </a:p>
      </dsp:txBody>
      <dsp:txXfrm>
        <a:off x="3842079" y="113283"/>
        <a:ext cx="1280328" cy="853552"/>
      </dsp:txXfrm>
    </dsp:sp>
    <dsp:sp modelId="{646A49BD-0C96-4F06-AD56-1DC7A750175E}">
      <dsp:nvSpPr>
        <dsp:cNvPr id="0" name=""/>
        <dsp:cNvSpPr/>
      </dsp:nvSpPr>
      <dsp:spPr>
        <a:xfrm>
          <a:off x="5122408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Century Gothic" panose="020B0502020202020204" pitchFamily="34" charset="0"/>
            </a:rPr>
            <a:t>Rozhodnutí o koupi</a:t>
          </a:r>
          <a:endParaRPr lang="cs-CZ" sz="1700" kern="1200" dirty="0">
            <a:latin typeface="Century Gothic" panose="020B0502020202020204" pitchFamily="34" charset="0"/>
          </a:endParaRPr>
        </a:p>
      </dsp:txBody>
      <dsp:txXfrm>
        <a:off x="5549184" y="113283"/>
        <a:ext cx="1280328" cy="853552"/>
      </dsp:txXfrm>
    </dsp:sp>
    <dsp:sp modelId="{8B4ED7D4-639E-4617-BD93-FE70C7562E8B}">
      <dsp:nvSpPr>
        <dsp:cNvPr id="0" name=""/>
        <dsp:cNvSpPr/>
      </dsp:nvSpPr>
      <dsp:spPr>
        <a:xfrm>
          <a:off x="6829512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Century Gothic" panose="020B0502020202020204" pitchFamily="34" charset="0"/>
            </a:rPr>
            <a:t>Ponákupní chování</a:t>
          </a:r>
          <a:endParaRPr lang="cs-CZ" sz="1700" kern="1200" dirty="0">
            <a:latin typeface="Century Gothic" panose="020B0502020202020204" pitchFamily="34" charset="0"/>
          </a:endParaRPr>
        </a:p>
      </dsp:txBody>
      <dsp:txXfrm>
        <a:off x="7256288" y="113283"/>
        <a:ext cx="1280328" cy="853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4EC5-3BCA-4E43-B6BB-D873D7B6C5CA}">
      <dsp:nvSpPr>
        <dsp:cNvPr id="0" name=""/>
        <dsp:cNvSpPr/>
      </dsp:nvSpPr>
      <dsp:spPr>
        <a:xfrm>
          <a:off x="1094" y="113283"/>
          <a:ext cx="2133880" cy="8535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Century Gothic" panose="020B0502020202020204" pitchFamily="34" charset="0"/>
            </a:rPr>
            <a:t>Povědomí</a:t>
          </a:r>
          <a:endParaRPr lang="cs-CZ" sz="1900" kern="1200" dirty="0">
            <a:latin typeface="Century Gothic" panose="020B0502020202020204" pitchFamily="34" charset="0"/>
          </a:endParaRPr>
        </a:p>
      </dsp:txBody>
      <dsp:txXfrm>
        <a:off x="1094" y="113283"/>
        <a:ext cx="1920492" cy="853552"/>
      </dsp:txXfrm>
    </dsp:sp>
    <dsp:sp modelId="{7E154908-AA86-4304-9A8B-3DE923FD2D19}">
      <dsp:nvSpPr>
        <dsp:cNvPr id="0" name=""/>
        <dsp:cNvSpPr/>
      </dsp:nvSpPr>
      <dsp:spPr>
        <a:xfrm>
          <a:off x="1708198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Century Gothic" panose="020B0502020202020204" pitchFamily="34" charset="0"/>
            </a:rPr>
            <a:t>Známost</a:t>
          </a:r>
          <a:endParaRPr lang="cs-CZ" sz="1900" kern="1200" dirty="0">
            <a:latin typeface="Century Gothic" panose="020B0502020202020204" pitchFamily="34" charset="0"/>
          </a:endParaRPr>
        </a:p>
      </dsp:txBody>
      <dsp:txXfrm>
        <a:off x="2134974" y="113283"/>
        <a:ext cx="1280328" cy="853552"/>
      </dsp:txXfrm>
    </dsp:sp>
    <dsp:sp modelId="{AE602F5E-82C5-4122-BAFC-F18CD1D43EC0}">
      <dsp:nvSpPr>
        <dsp:cNvPr id="0" name=""/>
        <dsp:cNvSpPr/>
      </dsp:nvSpPr>
      <dsp:spPr>
        <a:xfrm>
          <a:off x="3415303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Century Gothic" panose="020B0502020202020204" pitchFamily="34" charset="0"/>
            </a:rPr>
            <a:t>Zvažování</a:t>
          </a:r>
          <a:endParaRPr lang="cs-CZ" sz="1900" kern="1200" dirty="0">
            <a:latin typeface="Century Gothic" panose="020B0502020202020204" pitchFamily="34" charset="0"/>
          </a:endParaRPr>
        </a:p>
      </dsp:txBody>
      <dsp:txXfrm>
        <a:off x="3842079" y="113283"/>
        <a:ext cx="1280328" cy="853552"/>
      </dsp:txXfrm>
    </dsp:sp>
    <dsp:sp modelId="{646A49BD-0C96-4F06-AD56-1DC7A750175E}">
      <dsp:nvSpPr>
        <dsp:cNvPr id="0" name=""/>
        <dsp:cNvSpPr/>
      </dsp:nvSpPr>
      <dsp:spPr>
        <a:xfrm>
          <a:off x="5122408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Century Gothic" panose="020B0502020202020204" pitchFamily="34" charset="0"/>
            </a:rPr>
            <a:t>Nákup</a:t>
          </a:r>
          <a:endParaRPr lang="cs-CZ" sz="1900" kern="1200" dirty="0">
            <a:latin typeface="Century Gothic" panose="020B0502020202020204" pitchFamily="34" charset="0"/>
          </a:endParaRPr>
        </a:p>
      </dsp:txBody>
      <dsp:txXfrm>
        <a:off x="5549184" y="113283"/>
        <a:ext cx="1280328" cy="853552"/>
      </dsp:txXfrm>
    </dsp:sp>
    <dsp:sp modelId="{EC2CA5B1-F4EA-4A5C-9585-FE1B9DFB03ED}">
      <dsp:nvSpPr>
        <dsp:cNvPr id="0" name=""/>
        <dsp:cNvSpPr/>
      </dsp:nvSpPr>
      <dsp:spPr>
        <a:xfrm>
          <a:off x="6829512" y="113283"/>
          <a:ext cx="2133880" cy="853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Century Gothic" panose="020B0502020202020204" pitchFamily="34" charset="0"/>
            </a:rPr>
            <a:t>Loajalita</a:t>
          </a:r>
          <a:endParaRPr lang="cs-CZ" sz="1900" kern="1200" dirty="0">
            <a:latin typeface="Century Gothic" panose="020B0502020202020204" pitchFamily="34" charset="0"/>
          </a:endParaRPr>
        </a:p>
      </dsp:txBody>
      <dsp:txXfrm>
        <a:off x="7256288" y="113283"/>
        <a:ext cx="1280328" cy="85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4EC5-3BCA-4E43-B6BB-D873D7B6C5CA}">
      <dsp:nvSpPr>
        <dsp:cNvPr id="0" name=""/>
        <dsp:cNvSpPr/>
      </dsp:nvSpPr>
      <dsp:spPr>
        <a:xfrm>
          <a:off x="2626" y="13046"/>
          <a:ext cx="2635069" cy="10540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entury Gothic" panose="020B0502020202020204" pitchFamily="34" charset="0"/>
            </a:rPr>
            <a:t>Objevení</a:t>
          </a:r>
          <a:endParaRPr lang="cs-CZ" sz="1600" kern="1200" dirty="0">
            <a:latin typeface="Century Gothic" panose="020B0502020202020204" pitchFamily="34" charset="0"/>
          </a:endParaRPr>
        </a:p>
      </dsp:txBody>
      <dsp:txXfrm>
        <a:off x="2626" y="13046"/>
        <a:ext cx="2371562" cy="1054027"/>
      </dsp:txXfrm>
    </dsp:sp>
    <dsp:sp modelId="{7E154908-AA86-4304-9A8B-3DE923FD2D19}">
      <dsp:nvSpPr>
        <dsp:cNvPr id="0" name=""/>
        <dsp:cNvSpPr/>
      </dsp:nvSpPr>
      <dsp:spPr>
        <a:xfrm>
          <a:off x="2110681" y="13046"/>
          <a:ext cx="2635069" cy="1054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Century Gothic" panose="020B0502020202020204" pitchFamily="34" charset="0"/>
            </a:rPr>
            <a:t>Průzkum</a:t>
          </a:r>
          <a:endParaRPr lang="cs-CZ" sz="1600" kern="1200" dirty="0">
            <a:latin typeface="Century Gothic" panose="020B0502020202020204" pitchFamily="34" charset="0"/>
          </a:endParaRPr>
        </a:p>
      </dsp:txBody>
      <dsp:txXfrm>
        <a:off x="2637695" y="13046"/>
        <a:ext cx="1581042" cy="1054027"/>
      </dsp:txXfrm>
    </dsp:sp>
    <dsp:sp modelId="{AE602F5E-82C5-4122-BAFC-F18CD1D43EC0}">
      <dsp:nvSpPr>
        <dsp:cNvPr id="0" name=""/>
        <dsp:cNvSpPr/>
      </dsp:nvSpPr>
      <dsp:spPr>
        <a:xfrm>
          <a:off x="4218737" y="13046"/>
          <a:ext cx="2635069" cy="1054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Century Gothic" panose="020B0502020202020204" pitchFamily="34" charset="0"/>
            </a:rPr>
            <a:t>Nákup</a:t>
          </a:r>
          <a:endParaRPr lang="cs-CZ" sz="1600" kern="1200" dirty="0">
            <a:latin typeface="Century Gothic" panose="020B0502020202020204" pitchFamily="34" charset="0"/>
          </a:endParaRPr>
        </a:p>
      </dsp:txBody>
      <dsp:txXfrm>
        <a:off x="4745751" y="13046"/>
        <a:ext cx="1581042" cy="1054027"/>
      </dsp:txXfrm>
    </dsp:sp>
    <dsp:sp modelId="{646A49BD-0C96-4F06-AD56-1DC7A750175E}">
      <dsp:nvSpPr>
        <dsp:cNvPr id="0" name=""/>
        <dsp:cNvSpPr/>
      </dsp:nvSpPr>
      <dsp:spPr>
        <a:xfrm>
          <a:off x="6326792" y="13046"/>
          <a:ext cx="2635069" cy="1054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Century Gothic" panose="020B0502020202020204" pitchFamily="34" charset="0"/>
            </a:rPr>
            <a:t>Angažovanost</a:t>
          </a:r>
          <a:endParaRPr lang="cs-CZ" sz="1600" kern="1200" dirty="0">
            <a:latin typeface="Century Gothic" panose="020B0502020202020204" pitchFamily="34" charset="0"/>
          </a:endParaRPr>
        </a:p>
      </dsp:txBody>
      <dsp:txXfrm>
        <a:off x="6853806" y="13046"/>
        <a:ext cx="1581042" cy="1054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4EC5-3BCA-4E43-B6BB-D873D7B6C5CA}">
      <dsp:nvSpPr>
        <dsp:cNvPr id="0" name=""/>
        <dsp:cNvSpPr/>
      </dsp:nvSpPr>
      <dsp:spPr>
        <a:xfrm>
          <a:off x="1094" y="181568"/>
          <a:ext cx="1792459" cy="7169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Century Gothic" panose="020B0502020202020204" pitchFamily="34" charset="0"/>
            </a:rPr>
            <a:t>Povědomí</a:t>
          </a:r>
          <a:endParaRPr lang="cs-CZ" sz="1400" kern="1200" dirty="0">
            <a:latin typeface="Century Gothic" panose="020B0502020202020204" pitchFamily="34" charset="0"/>
          </a:endParaRPr>
        </a:p>
      </dsp:txBody>
      <dsp:txXfrm>
        <a:off x="1094" y="181568"/>
        <a:ext cx="1613213" cy="716983"/>
      </dsp:txXfrm>
    </dsp:sp>
    <dsp:sp modelId="{7E154908-AA86-4304-9A8B-3DE923FD2D19}">
      <dsp:nvSpPr>
        <dsp:cNvPr id="0" name=""/>
        <dsp:cNvSpPr/>
      </dsp:nvSpPr>
      <dsp:spPr>
        <a:xfrm>
          <a:off x="1435062" y="181568"/>
          <a:ext cx="1792459" cy="716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Century Gothic" panose="020B0502020202020204" pitchFamily="34" charset="0"/>
            </a:rPr>
            <a:t>Zvažování</a:t>
          </a:r>
          <a:endParaRPr lang="cs-CZ" sz="1400" kern="1200" dirty="0">
            <a:latin typeface="Century Gothic" panose="020B0502020202020204" pitchFamily="34" charset="0"/>
          </a:endParaRPr>
        </a:p>
      </dsp:txBody>
      <dsp:txXfrm>
        <a:off x="1793554" y="181568"/>
        <a:ext cx="1075476" cy="716983"/>
      </dsp:txXfrm>
    </dsp:sp>
    <dsp:sp modelId="{AE602F5E-82C5-4122-BAFC-F18CD1D43EC0}">
      <dsp:nvSpPr>
        <dsp:cNvPr id="0" name=""/>
        <dsp:cNvSpPr/>
      </dsp:nvSpPr>
      <dsp:spPr>
        <a:xfrm>
          <a:off x="2869030" y="181568"/>
          <a:ext cx="1792459" cy="716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Century Gothic" panose="020B0502020202020204" pitchFamily="34" charset="0"/>
            </a:rPr>
            <a:t>Preference</a:t>
          </a:r>
          <a:endParaRPr lang="cs-CZ" sz="1400" kern="1200" dirty="0">
            <a:latin typeface="Century Gothic" panose="020B0502020202020204" pitchFamily="34" charset="0"/>
          </a:endParaRPr>
        </a:p>
      </dsp:txBody>
      <dsp:txXfrm>
        <a:off x="3227522" y="181568"/>
        <a:ext cx="1075476" cy="716983"/>
      </dsp:txXfrm>
    </dsp:sp>
    <dsp:sp modelId="{646A49BD-0C96-4F06-AD56-1DC7A750175E}">
      <dsp:nvSpPr>
        <dsp:cNvPr id="0" name=""/>
        <dsp:cNvSpPr/>
      </dsp:nvSpPr>
      <dsp:spPr>
        <a:xfrm>
          <a:off x="4302998" y="181568"/>
          <a:ext cx="1792459" cy="716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Century Gothic" panose="020B0502020202020204" pitchFamily="34" charset="0"/>
            </a:rPr>
            <a:t>Akce</a:t>
          </a:r>
          <a:endParaRPr lang="cs-CZ" sz="1400" kern="1200" dirty="0">
            <a:latin typeface="Century Gothic" panose="020B0502020202020204" pitchFamily="34" charset="0"/>
          </a:endParaRPr>
        </a:p>
      </dsp:txBody>
      <dsp:txXfrm>
        <a:off x="4661490" y="181568"/>
        <a:ext cx="1075476" cy="716983"/>
      </dsp:txXfrm>
    </dsp:sp>
    <dsp:sp modelId="{FFA49741-60ED-4935-964C-6FA6EA895D02}">
      <dsp:nvSpPr>
        <dsp:cNvPr id="0" name=""/>
        <dsp:cNvSpPr/>
      </dsp:nvSpPr>
      <dsp:spPr>
        <a:xfrm>
          <a:off x="5736965" y="181568"/>
          <a:ext cx="1792459" cy="716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Century Gothic" panose="020B0502020202020204" pitchFamily="34" charset="0"/>
            </a:rPr>
            <a:t>Loajalita</a:t>
          </a:r>
          <a:endParaRPr lang="cs-CZ" sz="1400" kern="1200" dirty="0">
            <a:latin typeface="Century Gothic" panose="020B0502020202020204" pitchFamily="34" charset="0"/>
          </a:endParaRPr>
        </a:p>
      </dsp:txBody>
      <dsp:txXfrm>
        <a:off x="6095457" y="181568"/>
        <a:ext cx="1075476" cy="716983"/>
      </dsp:txXfrm>
    </dsp:sp>
    <dsp:sp modelId="{630856C6-7355-4146-A302-739703409F4D}">
      <dsp:nvSpPr>
        <dsp:cNvPr id="0" name=""/>
        <dsp:cNvSpPr/>
      </dsp:nvSpPr>
      <dsp:spPr>
        <a:xfrm>
          <a:off x="7170933" y="181568"/>
          <a:ext cx="1792459" cy="716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Century Gothic" panose="020B0502020202020204" pitchFamily="34" charset="0"/>
            </a:rPr>
            <a:t>Obhajoba</a:t>
          </a:r>
          <a:endParaRPr lang="cs-CZ" sz="1400" kern="1200" dirty="0">
            <a:latin typeface="Century Gothic" panose="020B0502020202020204" pitchFamily="34" charset="0"/>
          </a:endParaRPr>
        </a:p>
      </dsp:txBody>
      <dsp:txXfrm>
        <a:off x="7529425" y="181568"/>
        <a:ext cx="1075476" cy="71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25. 10. 2017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5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1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1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18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17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1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37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687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779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460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756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128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https://sherrieg.com/strategy/see-think-do-model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156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547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1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468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017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23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58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726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4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764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9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65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137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077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029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924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38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72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558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52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892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9348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2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1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9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1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93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34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da-auto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von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200" b="1" dirty="0" smtClean="0">
                <a:solidFill>
                  <a:schemeClr val="bg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Proces akvizice zákazníka na internetu</a:t>
            </a:r>
            <a:endParaRPr lang="cs-CZ" sz="3200" b="1" dirty="0">
              <a:solidFill>
                <a:schemeClr val="bg1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16216" y="3723878"/>
            <a:ext cx="245605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 smtClean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Ing. Martin Klepek, Ph.D.</a:t>
            </a:r>
          </a:p>
          <a:p>
            <a:pPr algn="r"/>
            <a:r>
              <a:rPr lang="cs-CZ" altLang="cs-CZ" sz="1400" dirty="0" smtClean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1673613"/>
              </p:ext>
            </p:extLst>
          </p:nvPr>
        </p:nvGraphicFramePr>
        <p:xfrm>
          <a:off x="395288" y="1131888"/>
          <a:ext cx="8280399" cy="32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711593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296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Výrazné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Auto, notebook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Konfekční móda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823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Plovoucí podlaha, koberec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Potraviny, zubní pasta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Maticový model typu chování 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Pohledy na proces nákupního rozhodování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1318731"/>
              </p:ext>
            </p:extLst>
          </p:nvPr>
        </p:nvGraphicFramePr>
        <p:xfrm>
          <a:off x="107504" y="2283718"/>
          <a:ext cx="8964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3720" y="43719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Kotler a Keller (2015)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Pohledy na proces nákupního rozhodování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0172691"/>
              </p:ext>
            </p:extLst>
          </p:nvPr>
        </p:nvGraphicFramePr>
        <p:xfrm>
          <a:off x="85415" y="3165852"/>
          <a:ext cx="8964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20272" y="437195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McKinsey (2016)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d24nkegzgh58k.cloudfront.net/wp-content/uploads/sites/7/2017/04/McKinsey-traditional-funnel.png?iv=1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58959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Pohledy na proces nákupního rozhodování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0135409"/>
              </p:ext>
            </p:extLst>
          </p:nvPr>
        </p:nvGraphicFramePr>
        <p:xfrm>
          <a:off x="107504" y="2283718"/>
          <a:ext cx="8964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8304" y="437195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Noble (2016)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Pohledy na proces nákupního rozhodování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5412501"/>
              </p:ext>
            </p:extLst>
          </p:nvPr>
        </p:nvGraphicFramePr>
        <p:xfrm>
          <a:off x="107504" y="2283718"/>
          <a:ext cx="8964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6296" y="437195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Rogers (2016)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Jaké konverzní prvky můžete najít na stránce: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http://www.skoda-auto.cz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/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4"/>
              </a:rPr>
              <a:t>https://www.avon.cz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4"/>
              </a:rPr>
              <a:t>/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Proklikejte weby v rychlosti (12 minut)</a:t>
            </a: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Vypište si poznámky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Jsou výrazně deskriptivní, tedy pouze popisují.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Nenabízí skutečný pracovní nástroj pro marketéra.</a:t>
            </a: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Neintegrují konkrétní nástroje online marketingové komunikace.</a:t>
            </a: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Nezohledňují časovou setrvačnost v jednotlivých fázích.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Co chybí těmto modelům?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Co chybí těmto modelům?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d24nkegzgh58k.cloudfront.net/wp-content/uploads/sites/7/2017/04/forester-purchase-funnel.gif?iv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9814"/>
            <a:ext cx="4104456" cy="50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9622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6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STDC</a:t>
            </a:r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to metoda,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která rozděluje zákazníky do čtyř fází nákupního rozhodování.</a:t>
            </a:r>
          </a:p>
          <a:p>
            <a:pPr marL="0" indent="0" algn="ctr">
              <a:buNone/>
            </a:pP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JEDNODUŠE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Výjezdní přednáška 6.12.2017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Připomenutí konverze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Modely nákupního rozhodování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STDC Model pro webovou stránku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STDC Model pro marketingovou komunikaci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Aplikace</a:t>
            </a: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Obsah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Autorem je Avinash Kaushik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Internet změnil nákupní chování lidí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Komunikace je mnohem komplexnější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aplikovatelný i do konkrétních nástrojů marketingové komunikace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Perfektně se hodí také na strategickou tvorbu obsahu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Umožňuje stanovovat relevantní metriky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050" name="Picture 2" descr="Výsledek obrázku pro Avinash Kaush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29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676875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Pokud je web zaměřený jen na prodej, nemluvíte ke skupině v jiné fázi rozhodování než té, která je již v podstatě rozhodnutá (děláte DO business).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Díky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webu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ale přece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můžeme efektivně mluvit na zákazníka i tehdy, když právě nenakupuje.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050" name="Picture 2" descr="Výsledek obrázku pro Avinash Kaush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29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Vidění zákazníka v širším kontextu aby bylo možné jej bavit, informovat a poskytovat hodnotu v každém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momentu procesu rozhodování.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Aplikovatelné na všechny typy médií a kanálů.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Jasné a přesné metriky které jsou zaměřeny na obsah, doručování obsahu, a publika. KPI na sebe navazují.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– Tři základní pilíře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stdc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3478"/>
            <a:ext cx="9525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See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kteří by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mohli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někdy v budoucnu služby využít, ale zatím to neplánují.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Přišli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 podívat.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Naším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tyto lidi zaujmout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Think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kteří řeší použití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produktů.</a:t>
            </a: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Hledají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informace o službách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hodnotí alternativy a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porovnávají dostupná řešení. </a:t>
            </a: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Naším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nabídnout těmto lidem relevantní informace, které jim mohou pomoct s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rozhodováním.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kteří přicházejí na web kvůli nákupu nebo využít nějakou službu.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Našim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přesvědčit je, že chtějí nakoupit u nás, a umožnit jim to tak, aby to bylo co nejjednodušší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Care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Obecně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lidé, kteří u nás již nějaké peníze utratili.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Lze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ale definovat různě, třeba lidé se 2 a více transakcemi.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Našim cílem je o uživatele pečovat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přimět je k dalším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transakcím.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- příklady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77690"/>
              </p:ext>
            </p:extLst>
          </p:nvPr>
        </p:nvGraphicFramePr>
        <p:xfrm>
          <a:off x="443880" y="1707654"/>
          <a:ext cx="82325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7272808"/>
              </a:tblGrid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Enriqueta" panose="02000000000000000000" pitchFamily="2" charset="0"/>
                        </a:rPr>
                        <a:t>Fáze</a:t>
                      </a:r>
                      <a:endParaRPr lang="cs-CZ" dirty="0"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Enriqueta" panose="02000000000000000000" pitchFamily="2" charset="0"/>
                        </a:rPr>
                        <a:t>Definice</a:t>
                      </a:r>
                      <a:endParaRPr lang="cs-CZ" dirty="0"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SEE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 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kteří nosí boty.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THINK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kteří nosí boty a přemýšlí o tom, že by nějaké nové potřebovali.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DO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 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kteří nosí body a právě teď se je snaží koupit.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9875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Enriqueta" panose="02000000000000000000" pitchFamily="2" charset="0"/>
              </a:rPr>
              <a:t>Prodejce obuvi</a:t>
            </a:r>
            <a:endParaRPr lang="cs-CZ" sz="2000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- příklady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11600"/>
              </p:ext>
            </p:extLst>
          </p:nvPr>
        </p:nvGraphicFramePr>
        <p:xfrm>
          <a:off x="443880" y="1707654"/>
          <a:ext cx="82325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7272808"/>
              </a:tblGrid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Enriqueta" panose="02000000000000000000" pitchFamily="2" charset="0"/>
                        </a:rPr>
                        <a:t>Fáze</a:t>
                      </a:r>
                      <a:endParaRPr lang="cs-CZ" dirty="0"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Enriqueta" panose="02000000000000000000" pitchFamily="2" charset="0"/>
                        </a:rPr>
                        <a:t>Definice</a:t>
                      </a:r>
                      <a:endParaRPr lang="cs-CZ" dirty="0"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SEE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 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kteří mají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 dům, byt ve vlastnictví nebo v pronájmu.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THINK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kteří přemýšlí o tom, že by si koupili nový kus nábytku.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DO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Lidé, 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latin typeface="Enriqueta" panose="02000000000000000000" pitchFamily="2" charset="0"/>
                        </a:rPr>
                        <a:t>kteří hledají konkrétní kus nábytku.</a:t>
                      </a:r>
                      <a:endParaRPr lang="cs-CZ" dirty="0">
                        <a:solidFill>
                          <a:srgbClr val="000000"/>
                        </a:solidFill>
                        <a:latin typeface="Enriquet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9875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Enriqueta" panose="02000000000000000000" pitchFamily="2" charset="0"/>
              </a:rPr>
              <a:t>Prodejce nábytku</a:t>
            </a:r>
            <a:endParaRPr lang="cs-CZ" sz="2000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Výjezdní přednáška 6.12.2017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Jsme našimi přáteli na 15:30 pozváni do společnosti Raynet v Ostravě-Porubě.</a:t>
            </a: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Téma setkání: Online CRM Systémy a péče o zákazníky.</a:t>
            </a: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Otázka dne!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1026" name="Picture 2" descr="Výsledek obrázku pro ray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79" y="3723878"/>
            <a:ext cx="6288633" cy="9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43168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Vraťe se ke stránkám Škodovky a Avonu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Optikou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nově získaných informací o STDC modelu posuďte, kolik toho v jednotlivých fázích modelu svým zákazníkům na webu nabízí.</a:t>
            </a: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Připravte případovou studii, kterou budete prezentovat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Facebooku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ve skupině Marketing OPF Karviná.</a:t>
            </a:r>
          </a:p>
          <a:p>
            <a:pPr marL="0" indent="0" algn="ctr"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(Cca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30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minut)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3291830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teď tam dáme trošku marketingové komunikace!</a:t>
            </a: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  <p:pic>
        <p:nvPicPr>
          <p:cNvPr id="1026" name="Picture 2" descr="Výsledek obrázku pro bab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77913"/>
            <a:ext cx="3816424" cy="24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již bylo řečeno, STDC model se neomezuje jen na webovou stránku.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možné jej aplikovat také do širšího rámce nástrojů marketingové komunikace.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Aviash nadšeně hovoří i o aplikaci off-line, zde ale narážíme na limity modelu: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Neustálá digitální zpětní vazba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vše je v GA možné koukat a reagovat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offlinu je to dobré ke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zvědomění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fází, ale ne ke stanovení KPI‘s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 v online marketingové komunikaci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 každý nástroj online komunikace je možné posoudit, zda je jeho cílem hovořit k lidem v SEE, THINK nebo DO fázi.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CARE fázi nyní necháme stranou, dostaneme se k ní podrobněji v průběhu semestru (Řízení vztahů se zákazníky online)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4818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této fázi bude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zaměřená především na široké publika a cílení pouze demograficky a geograficky zaměřené.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Primárním cílem bude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branding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IKEA to nejlepší pro váš domov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 značek s nízkým povědomím je nutné vždy jasně propojovat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kreativy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s produktem.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10700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THINK</a:t>
            </a:r>
          </a:p>
          <a:p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i cílení bude specifičtější – 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Cílení například na návštěvy na webu.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IKEA „Jaké materiály mají jaké výhody“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Jde o poskytnutí důležitých informací pro podporu rozhodování. Komunikace hodnoty produktu.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Metriky jsou už „tvrdší“: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Doba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času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stránce,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hlédnutí produktového videa,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přečtení blogu.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u="sng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1090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Specifické cílení i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kreativa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Lidé kteří navštívili nějakou produktovou kategorii, pročetli nějaký článek na blogu.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Konkrétní produkt doplněný o prvky podpory prodeje.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reklamy je skutečná konverze na prodej: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Metriky jako konverzní poměr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ROI (return on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investment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 jako zásadní ukazatel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25553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Nástroje jsou zde </a:t>
            </a:r>
            <a:r>
              <a:rPr lang="cs-CZ" altLang="cs-CZ" sz="24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remarketing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retargeting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opuštěný košík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prohlédnutou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subpage</a:t>
            </a:r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Zde je teprve nutné a správné měřit výkon a zapojit výkonnostní kampaně.</a:t>
            </a:r>
          </a:p>
          <a:p>
            <a:pPr marL="0" indent="0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v online marketingové komunikaci</a:t>
            </a:r>
          </a:p>
        </p:txBody>
      </p:sp>
    </p:spTree>
    <p:extLst>
      <p:ext uri="{BB962C8B-B14F-4D97-AF65-F5344CB8AC3E}">
        <p14:creationId xmlns:p14="http://schemas.microsoft.com/office/powerpoint/2010/main" val="19347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Kam co patří?</a:t>
            </a:r>
            <a:endParaRPr lang="cs-CZ" b="1" dirty="0"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16445"/>
              </p:ext>
            </p:extLst>
          </p:nvPr>
        </p:nvGraphicFramePr>
        <p:xfrm>
          <a:off x="395536" y="1131590"/>
          <a:ext cx="8424936" cy="864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SEE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THINK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DO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entury Gothic" panose="020B0502020202020204" pitchFamily="34" charset="0"/>
                        </a:rPr>
                        <a:t>CARE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Výsledek obrázku pro inst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22" y="3818918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7" y="321567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messen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49" y="2049396"/>
            <a:ext cx="749382" cy="7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adwor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17" y="3882621"/>
            <a:ext cx="1708656" cy="6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se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69" y="3132851"/>
            <a:ext cx="1464097" cy="6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skl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1" y="2035391"/>
            <a:ext cx="1132510" cy="11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ray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8" y="4262935"/>
            <a:ext cx="1812169" cy="2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remarket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32" y="3489317"/>
            <a:ext cx="2254024" cy="10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youtu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56" y="2096247"/>
            <a:ext cx="946744" cy="9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ýsledek obrázku pro webinář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50" y="2900393"/>
            <a:ext cx="728882" cy="7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ýsledek obrázku pro newslett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78" y="2291574"/>
            <a:ext cx="112164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ýsledek obrázku pro affilia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44" y="2270815"/>
            <a:ext cx="1472186" cy="5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ailchi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1" y="2992962"/>
            <a:ext cx="1008112" cy="7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8194" name="Picture 2" descr="Výsledek obrázku pro stdc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427734"/>
            <a:ext cx="8280920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je konverze???</a:t>
            </a:r>
          </a:p>
          <a:p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Opáčko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7494"/>
            <a:ext cx="5112568" cy="4571133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STDC Model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5486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Webová stránka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nebýt pouze DO business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Marketingová komunikace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efektivně prolnout nástroje online komunikace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Tvroba obsahu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lidem všechno říkat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Stanovení relevantních metrik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 dává smysl měřit</a:t>
            </a:r>
          </a:p>
          <a:p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STDC Model </a:t>
            </a:r>
            <a:r>
              <a:rPr lang="cs-CZ" b="1" dirty="0" smtClean="0">
                <a:latin typeface="Enriqueta" panose="02000000000000000000" pitchFamily="2" charset="0"/>
              </a:rPr>
              <a:t>a jeho aplikace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Děkuji za pozornost</a:t>
            </a: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Proces akvizice zákazníka na internetu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Konverzí rozumíme v obecném pojetí změnu statusu. </a:t>
            </a: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Můžeme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hovořit o změně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návštěvníka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webové stránky na zákazníka v případě, že se jedná o e-shop. </a:t>
            </a:r>
            <a:endParaRPr lang="cs-CZ" alt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Konverzí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lze ale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také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označit objednání zkušební jízdy u prodejce automobilů. Tedy od návštěvníka k </a:t>
            </a:r>
            <a:r>
              <a:rPr lang="cs-CZ" alt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potencionálnímu </a:t>
            </a:r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zákazníkovi.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Konverze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evidentní, že nákupní chování má určité fáze a marketingové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aktivity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mají zákazníky těmito fázemi posouvat. </a:t>
            </a:r>
            <a:endParaRPr lang="cs-CZ" alt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Pokud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přistupujeme k trhu bez rozdílu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uvědomění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si, že existují určité fáze, nebudeme schopni nejenže stanovit cíle, ale také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formulovat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strategie, vybrat jednotlivé e-marketingové kanály a v konečném důsledku také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naplňovat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 obchodní.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Konverze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Spotřební chování zahrnuje to, jak jednotlivci, skupiny a organizace vybírají, kupují,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používají </a:t>
            </a:r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vyřazují zboží, služby, myšlenky nebo zážitky, které uspokojují jejich potřeby a 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přání.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 nás je dnes důležitá fáze </a:t>
            </a:r>
            <a:r>
              <a:rPr lang="cs-CZ" altLang="cs-CZ" sz="2400" b="1" dirty="0" smtClean="0">
                <a:solidFill>
                  <a:srgbClr val="FF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vybírání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smtClean="0">
                <a:solidFill>
                  <a:srgbClr val="FF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nakupování</a:t>
            </a:r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Jedná se o proces rozhodování o koupi.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Spotřební chování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Bez pochopení procesu rozhodování zákazníka nebudeme schopni specifikovat konkrétní marketingové aktivity firmy.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Známe dvě základní kategorie modelů rozhodování o koupi: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Maticové</a:t>
            </a:r>
          </a:p>
          <a:p>
            <a:pPr lvl="1"/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Lineární (většinou ve tvaru trychtýře)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Rozhodování o koupi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4366462"/>
              </p:ext>
            </p:extLst>
          </p:nvPr>
        </p:nvGraphicFramePr>
        <p:xfrm>
          <a:off x="395288" y="1131888"/>
          <a:ext cx="8280399" cy="32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711593"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 angažovanost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296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Výrazné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Komplexní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nákupní chování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Hledání rozmanitosti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823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rozdíly mezi značkami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Nákupní chování snižující nesoulad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Stereotypní nákupní chování</a:t>
                      </a:r>
                      <a:endParaRPr lang="cs-CZ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Maticový model typu chování 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1327</Words>
  <Application>Microsoft Office PowerPoint</Application>
  <PresentationFormat>Předvádění na obrazovce (16:9)</PresentationFormat>
  <Paragraphs>280</Paragraphs>
  <Slides>43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Enriqueta</vt:lpstr>
      <vt:lpstr>Times New Roman</vt:lpstr>
      <vt:lpstr>SLU</vt:lpstr>
      <vt:lpstr>Proces akvizice zákazníka na internetu</vt:lpstr>
      <vt:lpstr>Obsah</vt:lpstr>
      <vt:lpstr>Otázka dne!</vt:lpstr>
      <vt:lpstr>Opáčko</vt:lpstr>
      <vt:lpstr>Konverze</vt:lpstr>
      <vt:lpstr>Konverze</vt:lpstr>
      <vt:lpstr>Spotřební chování</vt:lpstr>
      <vt:lpstr>Rozhodování o koupi</vt:lpstr>
      <vt:lpstr>Maticový model typu chování </vt:lpstr>
      <vt:lpstr>Maticový model typu chování </vt:lpstr>
      <vt:lpstr>Pohledy na proces nákupního rozhodování</vt:lpstr>
      <vt:lpstr>Pohledy na proces nákupního rozhodování</vt:lpstr>
      <vt:lpstr>Pohledy na proces nákupního rozhodování</vt:lpstr>
      <vt:lpstr>Pohledy na proces nákupního rozhodování</vt:lpstr>
      <vt:lpstr>Úkol</vt:lpstr>
      <vt:lpstr>Co chybí těmto modelům?</vt:lpstr>
      <vt:lpstr>Co chybí těmto modelům?</vt:lpstr>
      <vt:lpstr>Prezentace aplikace PowerPoint</vt:lpstr>
      <vt:lpstr>STDC MODEL JEDNODUŠE</vt:lpstr>
      <vt:lpstr>STDC Model</vt:lpstr>
      <vt:lpstr>STDC Model</vt:lpstr>
      <vt:lpstr>STDC Model – Tři základní pilíře</vt:lpstr>
      <vt:lpstr>Prezentace aplikace PowerPoint</vt:lpstr>
      <vt:lpstr>STDC Model</vt:lpstr>
      <vt:lpstr>STDC Model</vt:lpstr>
      <vt:lpstr>STDC Model</vt:lpstr>
      <vt:lpstr>STDC Model</vt:lpstr>
      <vt:lpstr>STDC Model - příklady</vt:lpstr>
      <vt:lpstr>STDC Model - příklady</vt:lpstr>
      <vt:lpstr>Úkol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STDC Model v online marketingové komunikaci</vt:lpstr>
      <vt:lpstr>Kam co patří?</vt:lpstr>
      <vt:lpstr>STDC Model</vt:lpstr>
      <vt:lpstr>STDC Model</vt:lpstr>
      <vt:lpstr>STDC Model</vt:lpstr>
      <vt:lpstr>STDC Model a jeho aplikace</vt:lpstr>
      <vt:lpstr>Proces akvizice zákazníka na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klepek</cp:lastModifiedBy>
  <cp:revision>167</cp:revision>
  <dcterms:created xsi:type="dcterms:W3CDTF">2016-07-06T15:42:34Z</dcterms:created>
  <dcterms:modified xsi:type="dcterms:W3CDTF">2017-10-25T11:55:28Z</dcterms:modified>
</cp:coreProperties>
</file>