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338" r:id="rId6"/>
    <p:sldId id="348" r:id="rId7"/>
    <p:sldId id="340" r:id="rId8"/>
    <p:sldId id="349" r:id="rId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2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09" autoAdjust="0"/>
    <p:restoredTop sz="94607"/>
  </p:normalViewPr>
  <p:slideViewPr>
    <p:cSldViewPr>
      <p:cViewPr varScale="1">
        <p:scale>
          <a:sx n="165" d="100"/>
          <a:sy n="165" d="100"/>
        </p:scale>
        <p:origin x="192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25.10.2021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Propočty nákupní činnosti, plán nákupu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95864" y="3876278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5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podniku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29"/>
    </mc:Choice>
    <mc:Fallback xmlns="">
      <p:transition spd="slow" advTm="14829"/>
    </mc:Fallback>
  </mc:AlternateContent>
  <p:extLst mod="1">
    <p:ext uri="{E180D4A7-C9FB-4DFB-919C-405C955672EB}">
      <p14:showEvtLst xmlns:p14="http://schemas.microsoft.com/office/powerpoint/2010/main">
        <p14:playEvt time="1952" objId="3"/>
        <p14:stopEvt time="14829" objId="3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A2CFF-C8AB-D14C-80F3-6A9AA4EDB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zásob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EBF5E6C-6906-9D49-B091-7408D39DF886}"/>
              </a:ext>
            </a:extLst>
          </p:cNvPr>
          <p:cNvSpPr/>
          <p:nvPr/>
        </p:nvSpPr>
        <p:spPr>
          <a:xfrm>
            <a:off x="395536" y="1419622"/>
            <a:ext cx="8280920" cy="271612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běžná zásoba </a:t>
            </a:r>
            <a:r>
              <a:rPr lang="cs-CZ" sz="1400" dirty="0"/>
              <a:t>– slouží k zajištění předpokládané spotřeby v období mezi dvěma dodávkami, její výše se mění od maximálního stavu v den dodávky k minimálnímu stavu těsně před dodávkou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pojistná zásoba </a:t>
            </a:r>
            <a:r>
              <a:rPr lang="cs-CZ" sz="1400" dirty="0"/>
              <a:t>(</a:t>
            </a:r>
            <a:r>
              <a:rPr lang="cs-CZ" sz="1400" dirty="0" err="1"/>
              <a:t>Zp</a:t>
            </a:r>
            <a:r>
              <a:rPr lang="cs-CZ" sz="1400" dirty="0"/>
              <a:t>) – slouží k pokrytí případných odchylek v dodávkách (velikost a interval dodávek) nebo ve spotřebě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technická (technologická) zásoba </a:t>
            </a:r>
            <a:r>
              <a:rPr lang="cs-CZ" sz="1400" b="1" dirty="0" err="1"/>
              <a:t>Zt</a:t>
            </a:r>
            <a:r>
              <a:rPr lang="cs-CZ" sz="1400" b="1" dirty="0"/>
              <a:t> </a:t>
            </a:r>
            <a:r>
              <a:rPr lang="cs-CZ" sz="1400" dirty="0"/>
              <a:t>– vytváří se tam, kde je třeba materiál před výdejem do spotřeby upravit (třídit, sušit, chladit apod.), její výše vyplývá z technických parametrů technologického procesu.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sezónní (příležitostná) zásoba </a:t>
            </a:r>
            <a:r>
              <a:rPr lang="cs-CZ" sz="1400" dirty="0"/>
              <a:t>– vyrovnává předpokládané výkyvy v dodávkách (např. sezonní dostupnost zemědělských produktů) nebo ve spotřebě.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spekulativní zásoba </a:t>
            </a:r>
            <a:r>
              <a:rPr lang="cs-CZ" sz="1400" dirty="0"/>
              <a:t>– vytváří se za účelem dosažení mimořádného zisku vhodným nákupem, její držba je značně riziková.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havarijní zásoba </a:t>
            </a:r>
            <a:r>
              <a:rPr lang="cs-CZ" sz="1400" dirty="0"/>
              <a:t>– zajišťuje přežití podniku při nepředvídaných událostech (kalamity, stávky, havárie).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62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673"/>
    </mc:Choice>
    <mc:Fallback xmlns="">
      <p:transition spd="slow" advTm="34673"/>
    </mc:Fallback>
  </mc:AlternateContent>
  <p:extLst mod="1">
    <p:ext uri="{E180D4A7-C9FB-4DFB-919C-405C955672EB}">
      <p14:showEvtLst xmlns:p14="http://schemas.microsoft.com/office/powerpoint/2010/main">
        <p14:playEvt time="80" objId="4"/>
        <p14:stopEvt time="34673" objId="4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A2CFF-C8AB-D14C-80F3-6A9AA4EDB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D5CDA7D-2975-4F40-9EF7-1B91169F5EC3}"/>
              </a:ext>
            </a:extLst>
          </p:cNvPr>
          <p:cNvSpPr/>
          <p:nvPr/>
        </p:nvSpPr>
        <p:spPr>
          <a:xfrm>
            <a:off x="827584" y="1491630"/>
            <a:ext cx="7200800" cy="2612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Náhradní díl stroje ve výrobě.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Nákup čokoládových figurek v maloobchodě těsně před Mikulášem.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Nákup zimních řetězů na kole aut v říjnu.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Doručení pravidelné dodávky do skladu.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Doručení navýšené dodávky do skladu.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Doručení dřeva z lesa pro zákazníka pro výrobu stolu plánovanou za 3 měsíce.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Koupě železných tyčí od stávajícího dodavatele před změnou cenové politiky dodávající firmy.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Koupě nového senzoru do firemního pásového stroje, neboť ho již na skladě nemáte.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Dodání stejného množství rajčat do luxusní restaurace, jako každý týden.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Pořízení většího množství železa, neboť měníme spediční firmu, které bude vozit železo.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017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673"/>
    </mc:Choice>
    <mc:Fallback xmlns="">
      <p:transition spd="slow" advTm="34673"/>
    </mc:Fallback>
  </mc:AlternateContent>
  <p:extLst mod="1">
    <p:ext uri="{E180D4A7-C9FB-4DFB-919C-405C955672EB}">
      <p14:showEvtLst xmlns:p14="http://schemas.microsoft.com/office/powerpoint/2010/main">
        <p14:playEvt time="80" objId="4"/>
        <p14:stopEvt time="34673" objId="4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F4BF7-8F8D-554F-AD61-BD83D821F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1CC80A0-4AEF-7A41-A66E-893B964F19E5}"/>
              </a:ext>
            </a:extLst>
          </p:cNvPr>
          <p:cNvSpPr/>
          <p:nvPr/>
        </p:nvSpPr>
        <p:spPr>
          <a:xfrm>
            <a:off x="763325" y="1096062"/>
            <a:ext cx="6840760" cy="3303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Jakou zásobu použijeme, pokud se opozdí plánovaná dodávka se zbožím?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Pojistná zásoba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Technická zásoba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Havarijní zásoba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Dojde jen půlka pravidelné dodávky, jakou zásobu oproti normálu naskladníme?</a:t>
            </a:r>
          </a:p>
          <a:p>
            <a:pPr marL="228600" lvl="0" indent="-2286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Maximální zásobu</a:t>
            </a:r>
          </a:p>
          <a:p>
            <a:pPr marL="228600" lvl="0" indent="-2286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Průměrnou zásobu</a:t>
            </a:r>
          </a:p>
          <a:p>
            <a:pPr marL="228600" lvl="0" indent="-2286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Pojistnou zásobu</a:t>
            </a:r>
          </a:p>
          <a:p>
            <a:pPr marL="228600" lvl="0" indent="-2286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endParaRPr lang="cs-CZ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je celková průměrná zásoba?</a:t>
            </a:r>
          </a:p>
          <a:p>
            <a:pPr marL="228600" lvl="0" indent="-2286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Maximální průměrná zásoba</a:t>
            </a:r>
          </a:p>
          <a:p>
            <a:pPr marL="228600" lvl="0" indent="-2286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Průměrná zásoba a ostatní zásoby</a:t>
            </a:r>
          </a:p>
          <a:p>
            <a:pPr marL="228600" lvl="0" indent="-2286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Běžná zásoba * 2</a:t>
            </a:r>
            <a:endParaRPr lang="cs-CZ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006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061"/>
    </mc:Choice>
    <mc:Fallback xmlns="">
      <p:transition spd="slow" advTm="55061"/>
    </mc:Fallback>
  </mc:AlternateContent>
  <p:extLst mod="1">
    <p:ext uri="{E180D4A7-C9FB-4DFB-919C-405C955672EB}">
      <p14:showEvtLst xmlns:p14="http://schemas.microsoft.com/office/powerpoint/2010/main">
        <p14:playEvt time="196" objId="4"/>
        <p14:stopEvt time="54802" objId="4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F4BF7-8F8D-554F-AD61-BD83D821F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Diagram zásob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9612C1C-F93E-774C-86C6-3FE8DBDB83B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11560" y="915566"/>
            <a:ext cx="3518322" cy="228344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A329A44-B273-D346-9C0E-2A13E16CBE1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923678"/>
            <a:ext cx="3825220" cy="2736136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2784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061"/>
    </mc:Choice>
    <mc:Fallback xmlns="">
      <p:transition spd="slow" advTm="55061"/>
    </mc:Fallback>
  </mc:AlternateContent>
  <p:extLst mod="1">
    <p:ext uri="{E180D4A7-C9FB-4DFB-919C-405C955672EB}">
      <p14:showEvtLst xmlns:p14="http://schemas.microsoft.com/office/powerpoint/2010/main">
        <p14:playEvt time="196" objId="4"/>
        <p14:stopEvt time="54802" objId="4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17FB5B1322A114590333E8BFD551D4D" ma:contentTypeVersion="0" ma:contentTypeDescription="Vytvoří nový dokument" ma:contentTypeScope="" ma:versionID="d1a4172d38114045281d5cba4d14239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71d6b51c5141eb32e0d04e037372b3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5DD5B1-C766-4BD0-AD1F-9CD7CB3BC0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1DD13E-9250-4217-93D7-A685444688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0296B66-8553-4D8F-BBFB-31586C2E70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5963</TotalTime>
  <Words>328</Words>
  <Application>Microsoft Macintosh PowerPoint</Application>
  <PresentationFormat>Předvádění na obrazovce (16:9)</PresentationFormat>
  <Paragraphs>37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SLU</vt:lpstr>
      <vt:lpstr>Propočty nákupní činnosti, plán nákupu</vt:lpstr>
      <vt:lpstr>Druhy zásob</vt:lpstr>
      <vt:lpstr>Příklad 1</vt:lpstr>
      <vt:lpstr>Příklad 2</vt:lpstr>
      <vt:lpstr>Diagram zásob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195</cp:revision>
  <cp:lastPrinted>2019-03-07T11:05:56Z</cp:lastPrinted>
  <dcterms:created xsi:type="dcterms:W3CDTF">2016-07-06T15:42:34Z</dcterms:created>
  <dcterms:modified xsi:type="dcterms:W3CDTF">2021-10-25T06:31:57Z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0x010100917FB5B1322A114590333E8BFD551D4D</vt:lpwstr>
  </property>
</Properties>
</file>