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7" r:id="rId4"/>
    <p:sldId id="269" r:id="rId5"/>
    <p:sldId id="273" r:id="rId6"/>
    <p:sldId id="268" r:id="rId7"/>
    <p:sldId id="267" r:id="rId8"/>
    <p:sldId id="272" r:id="rId9"/>
    <p:sldId id="266" r:id="rId10"/>
    <p:sldId id="265" r:id="rId11"/>
    <p:sldId id="270" r:id="rId12"/>
    <p:sldId id="263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>
      <p:cViewPr varScale="1">
        <p:scale>
          <a:sx n="141" d="100"/>
          <a:sy n="141" d="100"/>
        </p:scale>
        <p:origin x="8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8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3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82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65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78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vical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27.9.2021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(první týden v listopadu)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možno získat 100b. – nutno získat minimálně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100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89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7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65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69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0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-  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4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	0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-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4560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odborníků z praxe</a:t>
            </a:r>
          </a:p>
          <a:p>
            <a:pPr lvl="1"/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19.10. 2021 – Analýza B2B trhů a konkurence</a:t>
            </a:r>
          </a:p>
          <a:p>
            <a:pPr lvl="1"/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2.11. 2021 – Segmentace trhu, </a:t>
            </a:r>
            <a:r>
              <a:rPr lang="cs-CZ" altLang="cs-CZ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positioning</a:t>
            </a:r>
          </a:p>
          <a:p>
            <a:pPr lvl="1"/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30.11. 2021 – Produkt a produktová politika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Něco navíc</a:t>
            </a:r>
          </a:p>
        </p:txBody>
      </p:sp>
    </p:spTree>
    <p:extLst>
      <p:ext uri="{BB962C8B-B14F-4D97-AF65-F5344CB8AC3E}">
        <p14:creationId xmlns:p14="http://schemas.microsoft.com/office/powerpoint/2010/main" val="2263547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OPF, Business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Gate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Dva Mluvčí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marketing, e-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shopy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nákupní chování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kvicala@opf.slu.cz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 11:00 – 12:00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 13:30 – 14:30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marketing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X přání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vyučujícím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FED5F9-B38F-D749-BF11-6B5066087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184" y="843558"/>
            <a:ext cx="3691632" cy="373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0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zákazníka???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 je rozdíl mezi přínosy, které zákazník získá užíváním produktu nebo služby a nákladů s nimi spojenými.</a:t>
            </a:r>
          </a:p>
          <a:p>
            <a:pPr algn="ct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přání, koupím produkt (cena), vnímám přínos, posoudím hodnotu</a:t>
            </a:r>
          </a:p>
          <a:p>
            <a:pPr algn="ct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se ostříhat, zaplatím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barberovi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vypadám blbě, nízká hodnota, nespokojenost</a:t>
            </a:r>
          </a:p>
          <a:p>
            <a:pPr algn="ct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jít 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párty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koupím lístek, udělám útratu, zabavím se + potkám životní lásku (nečekaný přínos), vysoká hodnota, spokojenost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Hodnota pro zákazníka</a:t>
            </a:r>
          </a:p>
        </p:txBody>
      </p:sp>
    </p:spTree>
    <p:extLst>
      <p:ext uri="{BB962C8B-B14F-4D97-AF65-F5344CB8AC3E}">
        <p14:creationId xmlns:p14="http://schemas.microsoft.com/office/powerpoint/2010/main" val="8095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rozdíl mezi potřebou a přáním?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– stav pociťovaného nedostatku</a:t>
            </a: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 – potřeby utvářené vnější kulturou a osobností jedince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žízeň, chci pít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Potřebuju volat, chci mobil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Cítím osamělost, chci společnost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Potřeba X přání I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potřeby znáte?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Fyziologické potřeby – potřeby bezpečí – společenské potřeby – potřeby uznání – potřeby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Potřeba X přání II</a:t>
            </a:r>
          </a:p>
        </p:txBody>
      </p:sp>
    </p:spTree>
    <p:extLst>
      <p:ext uri="{BB962C8B-B14F-4D97-AF65-F5344CB8AC3E}">
        <p14:creationId xmlns:p14="http://schemas.microsoft.com/office/powerpoint/2010/main" val="413812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 poptávka?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 je přání podpořené kupní silou.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žízeň, chci pít, koupím vodu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Potřebuju volat, chci mobil, koupím Samsung S9374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Cítím osamělost, chci společnost, koupím kočku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Poptávka</a:t>
            </a:r>
          </a:p>
        </p:txBody>
      </p:sp>
    </p:spTree>
    <p:extLst>
      <p:ext uri="{BB962C8B-B14F-4D97-AF65-F5344CB8AC3E}">
        <p14:creationId xmlns:p14="http://schemas.microsoft.com/office/powerpoint/2010/main" val="331257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423</Words>
  <Application>Microsoft Macintosh PowerPoint</Application>
  <PresentationFormat>Předvádění na obrazovce (16:9)</PresentationFormat>
  <Paragraphs>92</Paragraphs>
  <Slides>12</Slides>
  <Notes>10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Marketing</vt:lpstr>
      <vt:lpstr>Seznamte se</vt:lpstr>
      <vt:lpstr>Obsah</vt:lpstr>
      <vt:lpstr>Co je to marketing?</vt:lpstr>
      <vt:lpstr>Co je to marketing?</vt:lpstr>
      <vt:lpstr>Hodnota pro zákazníka</vt:lpstr>
      <vt:lpstr>Potřeba X přání I</vt:lpstr>
      <vt:lpstr>Potřeba X přání II</vt:lpstr>
      <vt:lpstr>Poptávka</vt:lpstr>
      <vt:lpstr>Podmínky absolvování předmětu</vt:lpstr>
      <vt:lpstr>Něco navíc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45</cp:revision>
  <dcterms:created xsi:type="dcterms:W3CDTF">2016-07-06T15:42:34Z</dcterms:created>
  <dcterms:modified xsi:type="dcterms:W3CDTF">2021-09-25T17:04:58Z</dcterms:modified>
</cp:coreProperties>
</file>