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modernComment_12D_2F3C880C.xml" ContentType="application/vnd.ms-powerpoint.comments+xml"/>
  <Override PartName="/ppt/notesSlides/notesSlide8.xml" ContentType="application/vnd.openxmlformats-officedocument.presentationml.notesSlide+xml"/>
  <Override PartName="/ppt/comments/modernComment_12E_533B6E5C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57" r:id="rId4"/>
    <p:sldId id="297" r:id="rId5"/>
    <p:sldId id="298" r:id="rId6"/>
    <p:sldId id="299" r:id="rId7"/>
    <p:sldId id="300" r:id="rId8"/>
    <p:sldId id="301" r:id="rId9"/>
    <p:sldId id="30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5300"/>
  </p:normalViewPr>
  <p:slideViewPr>
    <p:cSldViewPr>
      <p:cViewPr varScale="1">
        <p:scale>
          <a:sx n="142" d="100"/>
          <a:sy n="142" d="100"/>
        </p:scale>
        <p:origin x="13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comments/modernComment_12D_2F3C880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730F251-C871-FA4C-A2E3-21A094F2960A}" authorId="{4207CCC7-7DD6-0F51-9497-9727CEC4B9BB}" created="2021-11-15T09:51:46.6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V jaké podobě. Definuj jim přesně výstup. Nesmí se stát že u [@Ondřej Mikšík] bude výstup vypadat jinak než u [@Daniel Kvíčala] </a:t>
        </a:r>
      </a:p>
    </p188:txBody>
  </p188:cm>
  <p188:cm id="{E45B9AB0-FE40-FF45-93B0-A9BCB40EA9D5}" authorId="{4207CCC7-7DD6-0F51-9497-9727CEC4B9BB}" created="2021-11-15T09:52:22.3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20b je za aktivitu v seminářích za celý semestr. U Projektu je maximum 15b.</a:t>
        </a:r>
      </a:p>
    </p188:txBody>
  </p188:cm>
  <p188:cm id="{F7BB2F9B-7DC4-A04D-90DB-9318AF28DFEF}" authorId="{4207CCC7-7DD6-0F51-9497-9727CEC4B9BB}" created="2021-11-15T09:53:15.7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Popiš jim co kdy dělají...tento týden budeme dělat výběr firmy a sefgmentaci. Další targeting a positioning a ten poslední mix. Klidně jim tam dej data, jelikož máte semináře vždy v jeden den.</a:t>
        </a:r>
      </a:p>
    </p188:txBody>
  </p188:cm>
  <p188:cm id="{C84784C0-6C8F-9A4A-8A3D-48E02312EE8D}" authorId="{4207CCC7-7DD6-0F51-9497-9727CEC4B9BB}" created="2021-11-15T09:54:28.1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6" creationId="{00000000-0000-0000-0000-000000000000}"/>
    </ac:deMkLst>
    <p188:txBody>
      <a:bodyPr/>
      <a:lstStyle/>
      <a:p>
        <a:r>
          <a:rPr lang="cs-CZ"/>
          <a:t>Chybí informace o tom že budou prezentovat, jakou formou. Jak budou hodnoceni, kolik je za odevzdaný materiál a kolik za prezentaci. Tady je třeba být velmi transparentní aby věděli kam směřovat své úsilí.</a:t>
        </a:r>
      </a:p>
    </p188:txBody>
  </p188:cm>
  <p188:cm id="{C74831B0-FDD6-124F-A7DE-57319EE3C827}" authorId="{4207CCC7-7DD6-0F51-9497-9727CEC4B9BB}" created="2021-11-15T09:55:29.81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Před výběrem firmy ještě bude chvíli trvat než se uspořádají do týmů. Chce to sem i napsat jaká jsou pravidla minimum a maximum lidí v týmu atd. Ať to je i pro ty, kteří na seminář třeba nedorazí.</a:t>
        </a:r>
      </a:p>
    </p188:txBody>
  </p188:cm>
</p188:cmLst>
</file>

<file path=ppt/comments/modernComment_12E_533B6E5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41B784-945A-F04F-BDDF-9E9E75B3FD91}" authorId="{4207CCC7-7DD6-0F51-9497-9727CEC4B9BB}" created="2021-11-15T09:51:46.6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V jaké podobě. Definuj jim přesně výstup. Nesmí se stát že u [@Ondřej Mikšík] bude výstup vypadat jinak než u [@Daniel Kvíčala] </a:t>
        </a:r>
      </a:p>
    </p188:txBody>
  </p188:cm>
  <p188:cm id="{244D2D2A-4EDA-B149-BA06-3F44F6E4DF5E}" authorId="{4207CCC7-7DD6-0F51-9497-9727CEC4B9BB}" created="2021-11-15T09:52:22.3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20b je za aktivitu v seminářích za celý semestr. U Projektu je maximum 15b.</a:t>
        </a:r>
      </a:p>
    </p188:txBody>
  </p188:cm>
  <p188:cm id="{8B247193-24BF-E741-84BB-284981359D08}" authorId="{4207CCC7-7DD6-0F51-9497-9727CEC4B9BB}" created="2021-11-15T09:53:15.7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Popiš jim co kdy dělají...tento týden budeme dělat výběr firmy a sefgmentaci. Další targeting a positioning a ten poslední mix. Klidně jim tam dej data, jelikož máte semináře vždy v jeden den.</a:t>
        </a:r>
      </a:p>
    </p188:txBody>
  </p188:cm>
  <p188:cm id="{B564331C-088E-CF47-B971-AA6D58ACC558}" authorId="{4207CCC7-7DD6-0F51-9497-9727CEC4B9BB}" created="2021-11-15T09:54:28.1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6" creationId="{00000000-0000-0000-0000-000000000000}"/>
    </ac:deMkLst>
    <p188:txBody>
      <a:bodyPr/>
      <a:lstStyle/>
      <a:p>
        <a:r>
          <a:rPr lang="cs-CZ"/>
          <a:t>Chybí informace o tom že budou prezentovat, jakou formou. Jak budou hodnoceni, kolik je za odevzdaný materiál a kolik za prezentaci. Tady je třeba být velmi transparentní aby věděli kam směřovat své úsilí.</a:t>
        </a:r>
      </a:p>
    </p188:txBody>
  </p188:cm>
  <p188:cm id="{197CD4FC-C40F-3841-9D70-5E8FE5169E79}" authorId="{4207CCC7-7DD6-0F51-9497-9727CEC4B9BB}" created="2021-11-15T09:55:29.81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Před výběrem firmy ještě bude chvíli trvat než se uspořádají do týmů. Chce to sem i napsat jaká jsou pravidla minimum a maximum lidí v týmu atd. Ať to je i pro ty, kteří na seminář třeba nedorazí.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6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3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5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8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28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72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D_2F3C880C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E_533B6E5C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Marketingový mix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+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šablona 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29.11.2021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Produkt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Cena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Komunikace – komunikační mix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Musí vycházet z STP!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Marketingový mix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Co nabízíme?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jsou varianty? (velikosti, verze, barvy, edice…)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plní potřebu zákazníků?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Jaký je klíčový benefit/konkurenční výhoda?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Produkt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Kolik stojí?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Budete dělat slevy, akce?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Zaváděcí cena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vs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trvalá cena – bude rozdíl?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Porovnání s konkurencí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je marže? (zisk na produkt)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Cena</a:t>
            </a:r>
          </a:p>
        </p:txBody>
      </p:sp>
    </p:spTree>
    <p:extLst>
      <p:ext uri="{BB962C8B-B14F-4D97-AF65-F5344CB8AC3E}">
        <p14:creationId xmlns:p14="http://schemas.microsoft.com/office/powerpoint/2010/main" val="267132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Kde se dá koupit?</a:t>
            </a:r>
            <a:endParaRPr 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probíhá distribuční proces? (od výroby ke spotřebě)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Distribuce</a:t>
            </a:r>
          </a:p>
        </p:txBody>
      </p:sp>
    </p:spTree>
    <p:extLst>
      <p:ext uri="{BB962C8B-B14F-4D97-AF65-F5344CB8AC3E}">
        <p14:creationId xmlns:p14="http://schemas.microsoft.com/office/powerpoint/2010/main" val="355557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je sdělení? (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kanály použijete?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	Online – sociální sítě, PPC,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influenceři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blogy, mailing,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	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Offline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- TV,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radio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eventy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billboardy, osobní prodej, PR, …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Jaký bude roční rozpočet?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Kolik oslovíte lidí za rok?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bude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kreativa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? – popis vizuálu, příběh, scénář, …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Marketingová komunikace</a:t>
            </a:r>
          </a:p>
        </p:txBody>
      </p:sp>
    </p:spTree>
    <p:extLst>
      <p:ext uri="{BB962C8B-B14F-4D97-AF65-F5344CB8AC3E}">
        <p14:creationId xmlns:p14="http://schemas.microsoft.com/office/powerpoint/2010/main" val="184849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Kde se odehrává?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Co se děje?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je zápletka?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tam účinkuje?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je sdělení?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poznají, že jde o vaši firmu? (rozpoznatelnost)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>
                <a:cs typeface="Times New Roman"/>
              </a:rPr>
              <a:t>Kreativa</a:t>
            </a:r>
            <a:endParaRPr lang="cs-CZ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305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Tým + Firma + Produkt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Konkurence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Segmentace -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Targeting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– popis, výběr, odůvodnění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- formulace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Marketingový mix – 4P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Kreativa</a:t>
            </a:r>
            <a:endParaRPr lang="cs-CZ" sz="2000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- </a:t>
            </a: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Trvání cca 10 minut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79249614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2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3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4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Prezentace - pořadí</a:t>
            </a:r>
          </a:p>
        </p:txBody>
      </p:sp>
    </p:spTree>
    <p:extLst>
      <p:ext uri="{BB962C8B-B14F-4D97-AF65-F5344CB8AC3E}">
        <p14:creationId xmlns:p14="http://schemas.microsoft.com/office/powerpoint/2010/main" val="139640380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265</Words>
  <Application>Microsoft Macintosh PowerPoint</Application>
  <PresentationFormat>Předvádění na obrazovce (16:9)</PresentationFormat>
  <Paragraphs>68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Marketingový mix + šablona prezentace</vt:lpstr>
      <vt:lpstr>Marketingový mix</vt:lpstr>
      <vt:lpstr>Produkt</vt:lpstr>
      <vt:lpstr>Cena</vt:lpstr>
      <vt:lpstr>Distribuce</vt:lpstr>
      <vt:lpstr>Marketingová komunikace</vt:lpstr>
      <vt:lpstr>Kreativa</vt:lpstr>
      <vt:lpstr>Prezentace</vt:lpstr>
      <vt:lpstr>Prezentace - pořadí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120</cp:revision>
  <dcterms:created xsi:type="dcterms:W3CDTF">2016-07-06T15:42:34Z</dcterms:created>
  <dcterms:modified xsi:type="dcterms:W3CDTF">2021-11-26T17:25:11Z</dcterms:modified>
</cp:coreProperties>
</file>