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omments/modernComment_12D_2F3C880C.xml" ContentType="application/vnd.ms-powerpoint.comments+xml"/>
  <Override PartName="/ppt/comments/modernComment_12E_533B6E5C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96" r:id="rId3"/>
    <p:sldId id="257" r:id="rId4"/>
    <p:sldId id="297" r:id="rId5"/>
    <p:sldId id="298" r:id="rId6"/>
    <p:sldId id="299" r:id="rId7"/>
    <p:sldId id="300" r:id="rId8"/>
    <p:sldId id="301" r:id="rId9"/>
    <p:sldId id="302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207CCC7-7DD6-0F51-9497-9727CEC4B9BB}" name="Martin Klepek" initials="MK" userId="S::kle0001@ad.slu.cz::feb729e6-0e74-477c-a0ae-c9b68d8ac75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555568-8653-4C64-95B1-7D02F584C256}" v="5" dt="2021-11-15T10:06:00.761"/>
    <p1510:client id="{75D5EE95-9A44-4B02-828C-9EDD18C4049F}" v="17" dt="2021-11-15T09:55:29.815"/>
    <p1510:client id="{850DA468-F249-40E2-93AC-9D9E6BE6CCC2}" v="214" dt="2021-11-15T10:05:08.1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8"/>
    <p:restoredTop sz="95300"/>
  </p:normalViewPr>
  <p:slideViewPr>
    <p:cSldViewPr>
      <p:cViewPr varScale="1">
        <p:scale>
          <a:sx n="144" d="100"/>
          <a:sy n="144" d="100"/>
        </p:scale>
        <p:origin x="121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Kvíčala" userId="S::kvi0003@ad.slu.cz::54e4cb12-aa5c-4e33-a470-42f09d9fbb3d" providerId="AD" clId="Web-{1E555568-8653-4C64-95B1-7D02F584C256}"/>
    <pc:docChg chg="">
      <pc:chgData name="Daniel Kvíčala" userId="S::kvi0003@ad.slu.cz::54e4cb12-aa5c-4e33-a470-42f09d9fbb3d" providerId="AD" clId="Web-{1E555568-8653-4C64-95B1-7D02F584C256}" dt="2021-11-15T10:06:00.761" v="4"/>
      <pc:docMkLst>
        <pc:docMk/>
      </pc:docMkLst>
      <pc:sldChg chg="delCm">
        <pc:chgData name="Daniel Kvíčala" userId="S::kvi0003@ad.slu.cz::54e4cb12-aa5c-4e33-a470-42f09d9fbb3d" providerId="AD" clId="Web-{1E555568-8653-4C64-95B1-7D02F584C256}" dt="2021-11-15T10:06:00.761" v="4"/>
        <pc:sldMkLst>
          <pc:docMk/>
          <pc:sldMk cId="4237087600" sldId="296"/>
        </pc:sldMkLst>
      </pc:sldChg>
    </pc:docChg>
  </pc:docChgLst>
  <pc:docChgLst>
    <pc:chgData name="Martin Klepek" userId="S::kle0001@ad.slu.cz::feb729e6-0e74-477c-a0ae-c9b68d8ac753" providerId="AD" clId="Web-{75D5EE95-9A44-4B02-828C-9EDD18C4049F}"/>
    <pc:docChg chg="mod modSld">
      <pc:chgData name="Martin Klepek" userId="S::kle0001@ad.slu.cz::feb729e6-0e74-477c-a0ae-c9b68d8ac753" providerId="AD" clId="Web-{75D5EE95-9A44-4B02-828C-9EDD18C4049F}" dt="2021-11-15T09:55:29.815" v="16"/>
      <pc:docMkLst>
        <pc:docMk/>
      </pc:docMkLst>
      <pc:sldChg chg="modSp addCm">
        <pc:chgData name="Martin Klepek" userId="S::kle0001@ad.slu.cz::feb729e6-0e74-477c-a0ae-c9b68d8ac753" providerId="AD" clId="Web-{75D5EE95-9A44-4B02-828C-9EDD18C4049F}" dt="2021-11-15T09:55:29.815" v="16"/>
        <pc:sldMkLst>
          <pc:docMk/>
          <pc:sldMk cId="2997543792" sldId="257"/>
        </pc:sldMkLst>
        <pc:spChg chg="mod">
          <ac:chgData name="Martin Klepek" userId="S::kle0001@ad.slu.cz::feb729e6-0e74-477c-a0ae-c9b68d8ac753" providerId="AD" clId="Web-{75D5EE95-9A44-4B02-828C-9EDD18C4049F}" dt="2021-11-15T09:51:48.294" v="12" actId="20577"/>
          <ac:spMkLst>
            <pc:docMk/>
            <pc:sldMk cId="2997543792" sldId="257"/>
            <ac:spMk id="3" creationId="{00000000-0000-0000-0000-000000000000}"/>
          </ac:spMkLst>
        </pc:spChg>
      </pc:sldChg>
      <pc:sldChg chg="modSp">
        <pc:chgData name="Martin Klepek" userId="S::kle0001@ad.slu.cz::feb729e6-0e74-477c-a0ae-c9b68d8ac753" providerId="AD" clId="Web-{75D5EE95-9A44-4B02-828C-9EDD18C4049F}" dt="2021-11-15T09:49:34.556" v="4" actId="20577"/>
        <pc:sldMkLst>
          <pc:docMk/>
          <pc:sldMk cId="503875004" sldId="290"/>
        </pc:sldMkLst>
        <pc:spChg chg="mod">
          <ac:chgData name="Martin Klepek" userId="S::kle0001@ad.slu.cz::feb729e6-0e74-477c-a0ae-c9b68d8ac753" providerId="AD" clId="Web-{75D5EE95-9A44-4B02-828C-9EDD18C4049F}" dt="2021-11-15T09:49:34.556" v="4" actId="20577"/>
          <ac:spMkLst>
            <pc:docMk/>
            <pc:sldMk cId="503875004" sldId="290"/>
            <ac:spMk id="3" creationId="{00000000-0000-0000-0000-000000000000}"/>
          </ac:spMkLst>
        </pc:spChg>
      </pc:sldChg>
      <pc:sldChg chg="modSp">
        <pc:chgData name="Martin Klepek" userId="S::kle0001@ad.slu.cz::feb729e6-0e74-477c-a0ae-c9b68d8ac753" providerId="AD" clId="Web-{75D5EE95-9A44-4B02-828C-9EDD18C4049F}" dt="2021-11-15T09:49:58.651" v="8" actId="20577"/>
        <pc:sldMkLst>
          <pc:docMk/>
          <pc:sldMk cId="1116746242" sldId="291"/>
        </pc:sldMkLst>
        <pc:spChg chg="mod">
          <ac:chgData name="Martin Klepek" userId="S::kle0001@ad.slu.cz::feb729e6-0e74-477c-a0ae-c9b68d8ac753" providerId="AD" clId="Web-{75D5EE95-9A44-4B02-828C-9EDD18C4049F}" dt="2021-11-15T09:49:58.651" v="8" actId="20577"/>
          <ac:spMkLst>
            <pc:docMk/>
            <pc:sldMk cId="1116746242" sldId="291"/>
            <ac:spMk id="3" creationId="{00000000-0000-0000-0000-000000000000}"/>
          </ac:spMkLst>
        </pc:spChg>
      </pc:sldChg>
    </pc:docChg>
  </pc:docChgLst>
  <pc:docChgLst>
    <pc:chgData name="Daniel Kvíčala" userId="S::kvi0003@ad.slu.cz::54e4cb12-aa5c-4e33-a470-42f09d9fbb3d" providerId="AD" clId="Web-{850DA468-F249-40E2-93AC-9D9E6BE6CCC2}"/>
    <pc:docChg chg="addSld delSld modSld sldOrd">
      <pc:chgData name="Daniel Kvíčala" userId="S::kvi0003@ad.slu.cz::54e4cb12-aa5c-4e33-a470-42f09d9fbb3d" providerId="AD" clId="Web-{850DA468-F249-40E2-93AC-9D9E6BE6CCC2}" dt="2021-11-15T10:05:07.944" v="207" actId="20577"/>
      <pc:docMkLst>
        <pc:docMk/>
      </pc:docMkLst>
      <pc:sldChg chg="modSp ord">
        <pc:chgData name="Daniel Kvíčala" userId="S::kvi0003@ad.slu.cz::54e4cb12-aa5c-4e33-a470-42f09d9fbb3d" providerId="AD" clId="Web-{850DA468-F249-40E2-93AC-9D9E6BE6CCC2}" dt="2021-11-15T10:05:07.944" v="207" actId="20577"/>
        <pc:sldMkLst>
          <pc:docMk/>
          <pc:sldMk cId="2997543792" sldId="257"/>
        </pc:sldMkLst>
        <pc:spChg chg="mod">
          <ac:chgData name="Daniel Kvíčala" userId="S::kvi0003@ad.slu.cz::54e4cb12-aa5c-4e33-a470-42f09d9fbb3d" providerId="AD" clId="Web-{850DA468-F249-40E2-93AC-9D9E6BE6CCC2}" dt="2021-11-15T10:04:55.991" v="199" actId="1076"/>
          <ac:spMkLst>
            <pc:docMk/>
            <pc:sldMk cId="2997543792" sldId="257"/>
            <ac:spMk id="3" creationId="{00000000-0000-0000-0000-000000000000}"/>
          </ac:spMkLst>
        </pc:spChg>
        <pc:spChg chg="mod">
          <ac:chgData name="Daniel Kvíčala" userId="S::kvi0003@ad.slu.cz::54e4cb12-aa5c-4e33-a470-42f09d9fbb3d" providerId="AD" clId="Web-{850DA468-F249-40E2-93AC-9D9E6BE6CCC2}" dt="2021-11-15T10:05:07.944" v="207" actId="20577"/>
          <ac:spMkLst>
            <pc:docMk/>
            <pc:sldMk cId="2997543792" sldId="257"/>
            <ac:spMk id="6" creationId="{00000000-0000-0000-0000-000000000000}"/>
          </ac:spMkLst>
        </pc:spChg>
      </pc:sldChg>
      <pc:sldChg chg="modSp">
        <pc:chgData name="Daniel Kvíčala" userId="S::kvi0003@ad.slu.cz::54e4cb12-aa5c-4e33-a470-42f09d9fbb3d" providerId="AD" clId="Web-{850DA468-F249-40E2-93AC-9D9E6BE6CCC2}" dt="2021-11-15T09:58:12.602" v="19" actId="20577"/>
        <pc:sldMkLst>
          <pc:docMk/>
          <pc:sldMk cId="503875004" sldId="290"/>
        </pc:sldMkLst>
        <pc:spChg chg="mod">
          <ac:chgData name="Daniel Kvíčala" userId="S::kvi0003@ad.slu.cz::54e4cb12-aa5c-4e33-a470-42f09d9fbb3d" providerId="AD" clId="Web-{850DA468-F249-40E2-93AC-9D9E6BE6CCC2}" dt="2021-11-15T09:58:12.602" v="19" actId="20577"/>
          <ac:spMkLst>
            <pc:docMk/>
            <pc:sldMk cId="503875004" sldId="290"/>
            <ac:spMk id="3" creationId="{00000000-0000-0000-0000-000000000000}"/>
          </ac:spMkLst>
        </pc:spChg>
        <pc:spChg chg="mod">
          <ac:chgData name="Daniel Kvíčala" userId="S::kvi0003@ad.slu.cz::54e4cb12-aa5c-4e33-a470-42f09d9fbb3d" providerId="AD" clId="Web-{850DA468-F249-40E2-93AC-9D9E6BE6CCC2}" dt="2021-11-15T09:56:42.677" v="7" actId="20577"/>
          <ac:spMkLst>
            <pc:docMk/>
            <pc:sldMk cId="503875004" sldId="290"/>
            <ac:spMk id="6" creationId="{00000000-0000-0000-0000-000000000000}"/>
          </ac:spMkLst>
        </pc:spChg>
      </pc:sldChg>
      <pc:sldChg chg="modSp add del ord replId">
        <pc:chgData name="Daniel Kvíčala" userId="S::kvi0003@ad.slu.cz::54e4cb12-aa5c-4e33-a470-42f09d9fbb3d" providerId="AD" clId="Web-{850DA468-F249-40E2-93AC-9D9E6BE6CCC2}" dt="2021-11-15T09:59:35.714" v="28"/>
        <pc:sldMkLst>
          <pc:docMk/>
          <pc:sldMk cId="4237087600" sldId="296"/>
        </pc:sldMkLst>
        <pc:spChg chg="mod">
          <ac:chgData name="Daniel Kvíčala" userId="S::kvi0003@ad.slu.cz::54e4cb12-aa5c-4e33-a470-42f09d9fbb3d" providerId="AD" clId="Web-{850DA468-F249-40E2-93AC-9D9E6BE6CCC2}" dt="2021-11-15T09:56:53.474" v="9" actId="20577"/>
          <ac:spMkLst>
            <pc:docMk/>
            <pc:sldMk cId="4237087600" sldId="296"/>
            <ac:spMk id="3" creationId="{00000000-0000-0000-0000-000000000000}"/>
          </ac:spMkLst>
        </pc:spChg>
      </pc:sldChg>
    </pc:docChg>
  </pc:docChgLst>
</pc:chgInfo>
</file>

<file path=ppt/comments/modernComment_12D_2F3C880C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730F251-C871-FA4C-A2E3-21A094F2960A}" authorId="{4207CCC7-7DD6-0F51-9497-9727CEC4B9BB}" created="2021-11-15T09:51:46.669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792496140" sldId="301"/>
      <ac:spMk id="3" creationId="{00000000-0000-0000-0000-000000000000}"/>
    </ac:deMkLst>
    <p188:txBody>
      <a:bodyPr/>
      <a:lstStyle/>
      <a:p>
        <a:r>
          <a:rPr lang="cs-CZ"/>
          <a:t>V jaké podobě. Definuj jim přesně výstup. Nesmí se stát že u [@Ondřej Mikšík] bude výstup vypadat jinak než u [@Daniel Kvíčala] </a:t>
        </a:r>
      </a:p>
    </p188:txBody>
  </p188:cm>
  <p188:cm id="{E45B9AB0-FE40-FF45-93B0-A9BCB40EA9D5}" authorId="{4207CCC7-7DD6-0F51-9497-9727CEC4B9BB}" created="2021-11-15T09:52:22.342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792496140" sldId="301"/>
      <ac:spMk id="3" creationId="{00000000-0000-0000-0000-000000000000}"/>
    </ac:deMkLst>
    <p188:txBody>
      <a:bodyPr/>
      <a:lstStyle/>
      <a:p>
        <a:r>
          <a:rPr lang="cs-CZ"/>
          <a:t>20b je za aktivitu v seminářích za celý semestr. U Projektu je maximum 15b.</a:t>
        </a:r>
      </a:p>
    </p188:txBody>
  </p188:cm>
  <p188:cm id="{F7BB2F9B-7DC4-A04D-90DB-9318AF28DFEF}" authorId="{4207CCC7-7DD6-0F51-9497-9727CEC4B9BB}" created="2021-11-15T09:53:15.718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792496140" sldId="301"/>
      <ac:spMk id="3" creationId="{00000000-0000-0000-0000-000000000000}"/>
    </ac:deMkLst>
    <p188:txBody>
      <a:bodyPr/>
      <a:lstStyle/>
      <a:p>
        <a:r>
          <a:rPr lang="cs-CZ"/>
          <a:t>Popiš jim co kdy dělají...tento týden budeme dělat výběr firmy a sefgmentaci. Další targeting a positioning a ten poslední mix. Klidně jim tam dej data, jelikož máte semináře vždy v jeden den.</a:t>
        </a:r>
      </a:p>
    </p188:txBody>
  </p188:cm>
  <p188:cm id="{C84784C0-6C8F-9A4A-8A3D-48E02312EE8D}" authorId="{4207CCC7-7DD6-0F51-9497-9727CEC4B9BB}" created="2021-11-15T09:54:28.157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792496140" sldId="301"/>
      <ac:spMk id="6" creationId="{00000000-0000-0000-0000-000000000000}"/>
    </ac:deMkLst>
    <p188:txBody>
      <a:bodyPr/>
      <a:lstStyle/>
      <a:p>
        <a:r>
          <a:rPr lang="cs-CZ"/>
          <a:t>Chybí informace o tom že budou prezentovat, jakou formou. Jak budou hodnoceni, kolik je za odevzdaný materiál a kolik za prezentaci. Tady je třeba být velmi transparentní aby věděli kam směřovat své úsilí.</a:t>
        </a:r>
      </a:p>
    </p188:txBody>
  </p188:cm>
  <p188:cm id="{C74831B0-FDD6-124F-A7DE-57319EE3C827}" authorId="{4207CCC7-7DD6-0F51-9497-9727CEC4B9BB}" created="2021-11-15T09:55:29.815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792496140" sldId="301"/>
      <ac:spMk id="3" creationId="{00000000-0000-0000-0000-000000000000}"/>
    </ac:deMkLst>
    <p188:txBody>
      <a:bodyPr/>
      <a:lstStyle/>
      <a:p>
        <a:r>
          <a:rPr lang="cs-CZ"/>
          <a:t>Před výběrem firmy ještě bude chvíli trvat než se uspořádají do týmů. Chce to sem i napsat jaká jsou pravidla minimum a maximum lidí v týmu atd. Ať to je i pro ty, kteří na seminář třeba nedorazí.</a:t>
        </a:r>
      </a:p>
    </p188:txBody>
  </p188:cm>
</p188:cmLst>
</file>

<file path=ppt/comments/modernComment_12E_533B6E5C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E41B784-945A-F04F-BDDF-9E9E75B3FD91}" authorId="{4207CCC7-7DD6-0F51-9497-9727CEC4B9BB}" created="2021-11-15T09:51:46.669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396403804" sldId="302"/>
      <ac:spMk id="3" creationId="{00000000-0000-0000-0000-000000000000}"/>
    </ac:deMkLst>
    <p188:txBody>
      <a:bodyPr/>
      <a:lstStyle/>
      <a:p>
        <a:r>
          <a:rPr lang="cs-CZ"/>
          <a:t>V jaké podobě. Definuj jim přesně výstup. Nesmí se stát že u [@Ondřej Mikšík] bude výstup vypadat jinak než u [@Daniel Kvíčala] </a:t>
        </a:r>
      </a:p>
    </p188:txBody>
  </p188:cm>
  <p188:cm id="{244D2D2A-4EDA-B149-BA06-3F44F6E4DF5E}" authorId="{4207CCC7-7DD6-0F51-9497-9727CEC4B9BB}" created="2021-11-15T09:52:22.342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396403804" sldId="302"/>
      <ac:spMk id="3" creationId="{00000000-0000-0000-0000-000000000000}"/>
    </ac:deMkLst>
    <p188:txBody>
      <a:bodyPr/>
      <a:lstStyle/>
      <a:p>
        <a:r>
          <a:rPr lang="cs-CZ"/>
          <a:t>20b je za aktivitu v seminářích za celý semestr. U Projektu je maximum 15b.</a:t>
        </a:r>
      </a:p>
    </p188:txBody>
  </p188:cm>
  <p188:cm id="{8B247193-24BF-E741-84BB-284981359D08}" authorId="{4207CCC7-7DD6-0F51-9497-9727CEC4B9BB}" created="2021-11-15T09:53:15.718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396403804" sldId="302"/>
      <ac:spMk id="3" creationId="{00000000-0000-0000-0000-000000000000}"/>
    </ac:deMkLst>
    <p188:txBody>
      <a:bodyPr/>
      <a:lstStyle/>
      <a:p>
        <a:r>
          <a:rPr lang="cs-CZ"/>
          <a:t>Popiš jim co kdy dělají...tento týden budeme dělat výběr firmy a sefgmentaci. Další targeting a positioning a ten poslední mix. Klidně jim tam dej data, jelikož máte semináře vždy v jeden den.</a:t>
        </a:r>
      </a:p>
    </p188:txBody>
  </p188:cm>
  <p188:cm id="{B564331C-088E-CF47-B971-AA6D58ACC558}" authorId="{4207CCC7-7DD6-0F51-9497-9727CEC4B9BB}" created="2021-11-15T09:54:28.157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396403804" sldId="302"/>
      <ac:spMk id="6" creationId="{00000000-0000-0000-0000-000000000000}"/>
    </ac:deMkLst>
    <p188:txBody>
      <a:bodyPr/>
      <a:lstStyle/>
      <a:p>
        <a:r>
          <a:rPr lang="cs-CZ"/>
          <a:t>Chybí informace o tom že budou prezentovat, jakou formou. Jak budou hodnoceni, kolik je za odevzdaný materiál a kolik za prezentaci. Tady je třeba být velmi transparentní aby věděli kam směřovat své úsilí.</a:t>
        </a:r>
      </a:p>
    </p188:txBody>
  </p188:cm>
  <p188:cm id="{197CD4FC-C40F-3841-9D70-5E8FE5169E79}" authorId="{4207CCC7-7DD6-0F51-9497-9727CEC4B9BB}" created="2021-11-15T09:55:29.815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396403804" sldId="302"/>
      <ac:spMk id="3" creationId="{00000000-0000-0000-0000-000000000000}"/>
    </ac:deMkLst>
    <p188:txBody>
      <a:bodyPr/>
      <a:lstStyle/>
      <a:p>
        <a:r>
          <a:rPr lang="cs-CZ"/>
          <a:t>Před výběrem firmy ještě bude chvíli trvat než se uspořádají do týmů. Chce to sem i napsat jaká jsou pravidla minimum a maximum lidí v týmu atd. Ať to je i pro ty, kteří na seminář třeba nedorazí.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214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3363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330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955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1848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283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723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2D_2F3C880C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2E_533B6E5C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dirty="0">
                <a:solidFill>
                  <a:schemeClr val="bg1"/>
                </a:solidFill>
              </a:rPr>
              <a:t>Marketingový mix</a:t>
            </a:r>
            <a:br>
              <a:rPr lang="cs-CZ" sz="4000" dirty="0">
                <a:solidFill>
                  <a:schemeClr val="bg1"/>
                </a:solidFill>
              </a:rPr>
            </a:br>
            <a:r>
              <a:rPr lang="cs-CZ" sz="4000" dirty="0">
                <a:solidFill>
                  <a:schemeClr val="bg1"/>
                </a:solidFill>
              </a:rPr>
              <a:t>+</a:t>
            </a:r>
            <a:br>
              <a:rPr lang="cs-CZ" sz="4000" dirty="0">
                <a:solidFill>
                  <a:schemeClr val="bg1"/>
                </a:solidFill>
              </a:rPr>
            </a:br>
            <a:r>
              <a:rPr lang="cs-CZ" sz="4000" dirty="0">
                <a:solidFill>
                  <a:schemeClr val="bg1"/>
                </a:solidFill>
              </a:rPr>
              <a:t>šablona 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1.12.2021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Produkt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Cena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Distribuce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Komunikace – komunikační mix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altLang="cs-CZ"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Musí vycházet z STP!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Marketingový mix</a:t>
            </a:r>
          </a:p>
        </p:txBody>
      </p:sp>
    </p:spTree>
    <p:extLst>
      <p:ext uri="{BB962C8B-B14F-4D97-AF65-F5344CB8AC3E}">
        <p14:creationId xmlns:p14="http://schemas.microsoft.com/office/powerpoint/2010/main" val="4237087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8084" y="705841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Co nabízíme?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Jaké jsou varianty? (velikosti, verze, barvy, edice…)</a:t>
            </a:r>
            <a:endParaRPr lang="cs-CZ" dirty="0"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 plní potřebu zákazníků?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Jaký je klíčový benefit/konkurenční výhoda?</a:t>
            </a:r>
          </a:p>
          <a:p>
            <a:pPr marL="0" indent="0">
              <a:lnSpc>
                <a:spcPct val="150000"/>
              </a:lnSpc>
              <a:buNone/>
            </a:pPr>
            <a:endParaRPr lang="cs-CZ" altLang="cs-CZ" sz="2000" b="1" dirty="0">
              <a:solidFill>
                <a:srgbClr val="307871"/>
              </a:solidFill>
              <a:latin typeface="Times New Roman"/>
              <a:cs typeface="Times New Roman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>
                <a:cs typeface="Times New Roman"/>
              </a:rPr>
              <a:t>Produkt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8084" y="705841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Kolik stojí?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Budete dělat slevy, akce?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Zaváděcí cena </a:t>
            </a: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vs</a:t>
            </a: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 trvalá cena – bude rozdíl?</a:t>
            </a:r>
            <a:endParaRPr lang="cs-CZ" dirty="0"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Porovnání s konkurencí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Jaká je marže? (zisk na produkt)</a:t>
            </a:r>
          </a:p>
          <a:p>
            <a:pPr marL="0" indent="0">
              <a:lnSpc>
                <a:spcPct val="150000"/>
              </a:lnSpc>
              <a:buNone/>
            </a:pPr>
            <a:endParaRPr lang="cs-CZ" altLang="cs-CZ" sz="2000" b="1" dirty="0">
              <a:solidFill>
                <a:srgbClr val="307871"/>
              </a:solidFill>
              <a:latin typeface="Times New Roman"/>
              <a:cs typeface="Times New Roman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>
                <a:cs typeface="Times New Roman"/>
              </a:rPr>
              <a:t>Cena</a:t>
            </a:r>
          </a:p>
        </p:txBody>
      </p:sp>
    </p:spTree>
    <p:extLst>
      <p:ext uri="{BB962C8B-B14F-4D97-AF65-F5344CB8AC3E}">
        <p14:creationId xmlns:p14="http://schemas.microsoft.com/office/powerpoint/2010/main" val="2671322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8084" y="705841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Kde se dá koupit?</a:t>
            </a:r>
            <a:endParaRPr lang="cs-CZ" sz="2000" b="1" dirty="0">
              <a:solidFill>
                <a:srgbClr val="307871"/>
              </a:solidFill>
              <a:latin typeface="Times New Roman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 probíhá distribuční proces? (od výroby ke spotřebě)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>
                <a:cs typeface="Times New Roman"/>
              </a:rPr>
              <a:t>Distribuce</a:t>
            </a:r>
          </a:p>
        </p:txBody>
      </p:sp>
    </p:spTree>
    <p:extLst>
      <p:ext uri="{BB962C8B-B14F-4D97-AF65-F5344CB8AC3E}">
        <p14:creationId xmlns:p14="http://schemas.microsoft.com/office/powerpoint/2010/main" val="3555573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8084" y="705841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Jaké je sdělení? (</a:t>
            </a: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positioning</a:t>
            </a: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Jaké kanály použijete?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	Online – sociální sítě, PPC, </a:t>
            </a: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influenceři</a:t>
            </a: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, blogy, mailing, …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	</a:t>
            </a: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Offline</a:t>
            </a: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 - TV, </a:t>
            </a: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radio</a:t>
            </a: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, </a:t>
            </a: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eventy</a:t>
            </a: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, billboardy, osobní prodej, PR, …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Jaký bude roční rozpočet?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Kolik oslovíte lidí za rok?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Jaká bude </a:t>
            </a: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kreativa</a:t>
            </a: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? – popis vizuálu, příběh, scénář, …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>
                <a:cs typeface="Times New Roman"/>
              </a:rPr>
              <a:t>Marketingová komunikace</a:t>
            </a:r>
          </a:p>
        </p:txBody>
      </p:sp>
    </p:spTree>
    <p:extLst>
      <p:ext uri="{BB962C8B-B14F-4D97-AF65-F5344CB8AC3E}">
        <p14:creationId xmlns:p14="http://schemas.microsoft.com/office/powerpoint/2010/main" val="1848493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8084" y="705841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Kde se odehrává?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Co se děje?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Jaká je zápletka?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Kdo tam účinkuje?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Jaké je sdělení?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 poznají, že jde o vaši firmu? (rozpoznatelnost)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 err="1">
                <a:cs typeface="Times New Roman"/>
              </a:rPr>
              <a:t>Kreativa</a:t>
            </a:r>
            <a:endParaRPr lang="cs-CZ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03057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8084" y="705841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Tým + Firma + Produkt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Konkurence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Segmentace - </a:t>
            </a: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Targeting</a:t>
            </a: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 – popis, výběr, odůvodnění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Positioning</a:t>
            </a: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 - formulace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Marketingový mix – 4P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Kreativa</a:t>
            </a:r>
            <a:endParaRPr lang="cs-CZ" sz="2000" dirty="0">
              <a:solidFill>
                <a:srgbClr val="307871"/>
              </a:solidFill>
              <a:latin typeface="Times New Roman"/>
              <a:cs typeface="Times New Roman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- </a:t>
            </a:r>
            <a:r>
              <a:rPr lang="cs-CZ" sz="2000" b="1" dirty="0">
                <a:solidFill>
                  <a:srgbClr val="307871"/>
                </a:solidFill>
                <a:latin typeface="Times New Roman"/>
                <a:cs typeface="Times New Roman"/>
              </a:rPr>
              <a:t>Trvání cca 10 minut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>
                <a:cs typeface="Times New Roman"/>
              </a:rPr>
              <a:t>Prezentace</a:t>
            </a:r>
          </a:p>
        </p:txBody>
      </p:sp>
    </p:spTree>
    <p:extLst>
      <p:ext uri="{BB962C8B-B14F-4D97-AF65-F5344CB8AC3E}">
        <p14:creationId xmlns:p14="http://schemas.microsoft.com/office/powerpoint/2010/main" val="792496140"/>
      </p:ext>
    </p:extLst>
  </p:cSld>
  <p:clrMapOvr>
    <a:masterClrMapping/>
  </p:clrMapOvr>
  <p:extLst>
    <p:ext uri="{6950BFC3-D8DA-4A85-94F7-54DA5524770B}">
      <p188:commentRel xmlns:p188="http://schemas.microsoft.com/office/powerpoint/2018/8/main" xmlns="" r:id="rId3"/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8084" y="705841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b="1" dirty="0">
                <a:solidFill>
                  <a:srgbClr val="307871"/>
                </a:solidFill>
                <a:latin typeface="Times New Roman"/>
                <a:cs typeface="Times New Roman"/>
              </a:rPr>
              <a:t>Tým 1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b="1" dirty="0">
                <a:solidFill>
                  <a:srgbClr val="307871"/>
                </a:solidFill>
                <a:latin typeface="Times New Roman"/>
                <a:cs typeface="Times New Roman"/>
              </a:rPr>
              <a:t>Tým 2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b="1" dirty="0">
                <a:solidFill>
                  <a:srgbClr val="307871"/>
                </a:solidFill>
                <a:latin typeface="Times New Roman"/>
                <a:cs typeface="Times New Roman"/>
              </a:rPr>
              <a:t>Tým 3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b="1" dirty="0">
                <a:solidFill>
                  <a:srgbClr val="307871"/>
                </a:solidFill>
                <a:latin typeface="Times New Roman"/>
                <a:cs typeface="Times New Roman"/>
              </a:rPr>
              <a:t>Tým 4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>
                <a:cs typeface="Times New Roman"/>
              </a:rPr>
              <a:t>Prezentace - pořadí</a:t>
            </a:r>
          </a:p>
        </p:txBody>
      </p:sp>
    </p:spTree>
    <p:extLst>
      <p:ext uri="{BB962C8B-B14F-4D97-AF65-F5344CB8AC3E}">
        <p14:creationId xmlns:p14="http://schemas.microsoft.com/office/powerpoint/2010/main" val="1396403804"/>
      </p:ext>
    </p:extLst>
  </p:cSld>
  <p:clrMapOvr>
    <a:masterClrMapping/>
  </p:clrMapOvr>
  <p:extLst>
    <p:ext uri="{6950BFC3-D8DA-4A85-94F7-54DA5524770B}">
      <p188:commentRel xmlns:p188="http://schemas.microsoft.com/office/powerpoint/2018/8/main" xmlns="" r:id="rId3"/>
    </p:ext>
  </p:extLst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2667</TotalTime>
  <Words>204</Words>
  <Application>Microsoft Office PowerPoint</Application>
  <PresentationFormat>Předvádění na obrazovce (16:9)</PresentationFormat>
  <Paragraphs>68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SLU</vt:lpstr>
      <vt:lpstr>Marketingový mix + šablona prezentace</vt:lpstr>
      <vt:lpstr>Marketingový mix</vt:lpstr>
      <vt:lpstr>Produkt</vt:lpstr>
      <vt:lpstr>Cena</vt:lpstr>
      <vt:lpstr>Distribuce</vt:lpstr>
      <vt:lpstr>Marketingová komunikace</vt:lpstr>
      <vt:lpstr>Kreativa</vt:lpstr>
      <vt:lpstr>Prezentace</vt:lpstr>
      <vt:lpstr>Prezentace - pořadí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121</cp:revision>
  <dcterms:created xsi:type="dcterms:W3CDTF">2016-07-06T15:42:34Z</dcterms:created>
  <dcterms:modified xsi:type="dcterms:W3CDTF">2021-12-01T12:09:23Z</dcterms:modified>
</cp:coreProperties>
</file>