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84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1"/>
    <p:restoredTop sz="94719"/>
  </p:normalViewPr>
  <p:slideViewPr>
    <p:cSldViewPr>
      <p:cViewPr varScale="1">
        <p:scale>
          <a:sx n="90" d="100"/>
          <a:sy n="90" d="100"/>
        </p:scale>
        <p:origin x="10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8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7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53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6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3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8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9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spotřebních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Kahoot.it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hraje sám za sebe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Přezdívka = příjmení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má možnost získat bod</a:t>
            </a:r>
            <a:endParaRPr lang="cs-CZ" alt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528392" cy="507703"/>
          </a:xfrm>
        </p:spPr>
        <p:txBody>
          <a:bodyPr/>
          <a:lstStyle/>
          <a:p>
            <a:r>
              <a:rPr lang="cs-CZ" dirty="0"/>
              <a:t>Time to </a:t>
            </a:r>
            <a:r>
              <a:rPr lang="cs-CZ" dirty="0" err="1"/>
              <a:t>earn</a:t>
            </a:r>
            <a:r>
              <a:rPr lang="cs-CZ" dirty="0"/>
              <a:t> </a:t>
            </a:r>
            <a:r>
              <a:rPr lang="cs-CZ" dirty="0" err="1"/>
              <a:t>points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33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4A9AAFB-365C-41F0-AAA0-A39885AD0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0" b="5267"/>
          <a:stretch/>
        </p:blipFill>
        <p:spPr>
          <a:xfrm>
            <a:off x="1259632" y="53496"/>
            <a:ext cx="6840760" cy="50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0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SWOT analýzy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vs. kvantitativní výzkum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sběru dat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 sběru dat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má 85 121 „lajků“ na Facebooku – irelevantní informace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má přátelský kolektiv – subjektivní názor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Nedostatek čipů – potřebuji je k výrobě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hrozba; vyrábím čipy a nejsem schopen vyrobit dostatek  slabá stránka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Nejmladší jednatel 43 let – věk může být zkušenost  silná stránka; nevyzná se v odvětví, v moderních věcech  slabá stránka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Nákup online i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offline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nemáme e-shop, je třeba zjistit, co převládá a potom zařadit do příležitostí nebo hrozeb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Vyhodnocení </a:t>
            </a:r>
            <a:r>
              <a:rPr lang="cs-CZ" dirty="0" err="1"/>
              <a:t>SWOTky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Někteří stálí zákazníci přecházejí ke konkurenci – hrozba; je třeba dořešit příčinu, proč se to děje. Nejsou spokojeni? Stali jsme se pro ně drahými? Atd.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Snižuje se nezaměstnanost – jak to vidíte??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Nízké povědomí o značce u široké veřejnosti – hrozba – třeba děláme všechno co můžeme, ale podnikáme v odvětví, které není moc vyhledávané – zvážit, zda se nám to vyplácí</a:t>
            </a:r>
          </a:p>
          <a:p>
            <a:pPr algn="ctr"/>
            <a:r>
              <a:rPr lang="cs-CZ" sz="2000" dirty="0"/>
              <a:t>Nikdo v odvětví není schopný propojit produkt s Internet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Things</a:t>
            </a:r>
            <a:r>
              <a:rPr lang="cs-CZ" sz="2000" dirty="0"/>
              <a:t> – příležitost, pokud to umíme jako jediní; slabá stránka, pokud to neumíme ani my</a:t>
            </a:r>
          </a:p>
          <a:p>
            <a:pPr algn="ctr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Vyhodnocení </a:t>
            </a:r>
            <a:r>
              <a:rPr lang="cs-CZ" dirty="0" err="1"/>
              <a:t>SWOTky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55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Proč? Z jaké příčiny?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příčiny a odhaluje nové souvislosti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– porozumět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Vyžaduje interpretaci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menším vzorkem a jdeme více do detailu (individuální nebo skupinové hloubkové rozhovory)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594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Kolik?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četnost jevů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– získat měřitelné číselné údaje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statistické zpracování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velkými soubory respondentů (např. dotazování nebo pozorování)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1986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a primární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– už existují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– musíme získat pomocí výzkumu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96144" cy="507703"/>
          </a:xfrm>
        </p:spPr>
        <p:txBody>
          <a:bodyPr/>
          <a:lstStyle/>
          <a:p>
            <a:r>
              <a:rPr lang="cs-CZ" dirty="0"/>
              <a:t>Typy dat</a:t>
            </a:r>
          </a:p>
        </p:txBody>
      </p:sp>
    </p:spTree>
    <p:extLst>
      <p:ext uri="{BB962C8B-B14F-4D97-AF65-F5344CB8AC3E}">
        <p14:creationId xmlns:p14="http://schemas.microsoft.com/office/powerpoint/2010/main" val="22740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a interní zdroje</a:t>
            </a:r>
          </a:p>
          <a:p>
            <a:pPr lvl="1" algn="ctr"/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 dirty="0"/>
              <a:t>Metody sběru dat </a:t>
            </a:r>
          </a:p>
        </p:txBody>
      </p:sp>
    </p:spTree>
    <p:extLst>
      <p:ext uri="{BB962C8B-B14F-4D97-AF65-F5344CB8AC3E}">
        <p14:creationId xmlns:p14="http://schemas.microsoft.com/office/powerpoint/2010/main" val="27992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Skryté/zjevné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lvl="1"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Přirozený/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laborratorní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 dirty="0"/>
              <a:t>Techniky sběru dat</a:t>
            </a:r>
          </a:p>
        </p:txBody>
      </p:sp>
    </p:spTree>
    <p:extLst>
      <p:ext uri="{BB962C8B-B14F-4D97-AF65-F5344CB8AC3E}">
        <p14:creationId xmlns:p14="http://schemas.microsoft.com/office/powerpoint/2010/main" val="4890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366</Words>
  <Application>Microsoft Office PowerPoint</Application>
  <PresentationFormat>Předvádění na obrazovce (16:9)</PresentationFormat>
  <Paragraphs>81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Analýza spotřebních trhů</vt:lpstr>
      <vt:lpstr>Obsah</vt:lpstr>
      <vt:lpstr>Vyhodnocení SWOTky</vt:lpstr>
      <vt:lpstr>Vyhodnocení SWOTky</vt:lpstr>
      <vt:lpstr>Kvalitativní vs kvantitativní výzkum</vt:lpstr>
      <vt:lpstr>Kvalitativní vs kvantitativní výzkum</vt:lpstr>
      <vt:lpstr>Typy dat</vt:lpstr>
      <vt:lpstr>Metody sběru dat </vt:lpstr>
      <vt:lpstr>Techniky sběru dat</vt:lpstr>
      <vt:lpstr>Time to earn points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56</cp:revision>
  <dcterms:created xsi:type="dcterms:W3CDTF">2016-07-06T15:42:34Z</dcterms:created>
  <dcterms:modified xsi:type="dcterms:W3CDTF">2021-10-20T10:39:30Z</dcterms:modified>
</cp:coreProperties>
</file>