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4" r:id="rId3"/>
    <p:sldId id="335" r:id="rId4"/>
    <p:sldId id="333" r:id="rId5"/>
    <p:sldId id="336" r:id="rId6"/>
    <p:sldId id="337" r:id="rId7"/>
    <p:sldId id="338" r:id="rId8"/>
    <p:sldId id="334" r:id="rId9"/>
    <p:sldId id="339" r:id="rId10"/>
    <p:sldId id="356" r:id="rId11"/>
    <p:sldId id="357" r:id="rId12"/>
    <p:sldId id="355" r:id="rId13"/>
    <p:sldId id="358" r:id="rId14"/>
    <p:sldId id="341" r:id="rId15"/>
    <p:sldId id="346" r:id="rId16"/>
    <p:sldId id="342" r:id="rId17"/>
    <p:sldId id="343" r:id="rId18"/>
    <p:sldId id="344" r:id="rId19"/>
    <p:sldId id="345" r:id="rId20"/>
    <p:sldId id="340" r:id="rId21"/>
    <p:sldId id="347" r:id="rId22"/>
    <p:sldId id="348" r:id="rId23"/>
    <p:sldId id="349" r:id="rId24"/>
    <p:sldId id="351" r:id="rId25"/>
    <p:sldId id="350" r:id="rId26"/>
    <p:sldId id="352" r:id="rId27"/>
    <p:sldId id="353" r:id="rId28"/>
    <p:sldId id="354" r:id="rId29"/>
    <p:sldId id="359" r:id="rId3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4660"/>
  </p:normalViewPr>
  <p:slideViewPr>
    <p:cSldViewPr>
      <p:cViewPr varScale="1">
        <p:scale>
          <a:sx n="121" d="100"/>
          <a:sy n="121" d="100"/>
        </p:scale>
        <p:origin x="35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Hercig" userId="8422c2c5-6c1d-413b-8430-153b96094e2b" providerId="ADAL" clId="{4FE753CC-F860-408C-9CDC-7D9522174773}"/>
    <pc:docChg chg="addSld modSld">
      <pc:chgData name="Tomáš Hercig" userId="8422c2c5-6c1d-413b-8430-153b96094e2b" providerId="ADAL" clId="{4FE753CC-F860-408C-9CDC-7D9522174773}" dt="2021-09-28T21:08:33.903" v="1" actId="790"/>
      <pc:docMkLst>
        <pc:docMk/>
      </pc:docMkLst>
      <pc:sldChg chg="modSp add mod">
        <pc:chgData name="Tomáš Hercig" userId="8422c2c5-6c1d-413b-8430-153b96094e2b" providerId="ADAL" clId="{4FE753CC-F860-408C-9CDC-7D9522174773}" dt="2021-09-28T21:08:33.903" v="1" actId="790"/>
        <pc:sldMkLst>
          <pc:docMk/>
          <pc:sldMk cId="3957650672" sldId="359"/>
        </pc:sldMkLst>
        <pc:spChg chg="mod">
          <ac:chgData name="Tomáš Hercig" userId="8422c2c5-6c1d-413b-8430-153b96094e2b" providerId="ADAL" clId="{4FE753CC-F860-408C-9CDC-7D9522174773}" dt="2021-09-28T21:08:33.903" v="1" actId="790"/>
          <ac:spMkLst>
            <pc:docMk/>
            <pc:sldMk cId="3957650672" sldId="359"/>
            <ac:spMk id="2" creationId="{00000000-0000-0000-0000-000000000000}"/>
          </ac:spMkLst>
        </pc:spChg>
      </pc:sldChg>
    </pc:docChg>
  </pc:docChgLst>
  <pc:docChgLst>
    <pc:chgData name="Tomáš Hercig" userId="2b983263180e6e1f" providerId="LiveId" clId="{2C57A597-CBFD-4838-8515-016716231C19}"/>
    <pc:docChg chg="undo custSel addSld delSld modSld">
      <pc:chgData name="Tomáš Hercig" userId="2b983263180e6e1f" providerId="LiveId" clId="{2C57A597-CBFD-4838-8515-016716231C19}" dt="2021-09-21T14:42:20.848" v="492" actId="1076"/>
      <pc:docMkLst>
        <pc:docMk/>
      </pc:docMkLst>
      <pc:sldChg chg="modSp mod">
        <pc:chgData name="Tomáš Hercig" userId="2b983263180e6e1f" providerId="LiveId" clId="{2C57A597-CBFD-4838-8515-016716231C19}" dt="2021-09-21T13:12:48.330" v="189" actId="1076"/>
        <pc:sldMkLst>
          <pc:docMk/>
          <pc:sldMk cId="280633465" sldId="256"/>
        </pc:sldMkLst>
        <pc:spChg chg="mod">
          <ac:chgData name="Tomáš Hercig" userId="2b983263180e6e1f" providerId="LiveId" clId="{2C57A597-CBFD-4838-8515-016716231C19}" dt="2021-09-21T11:44:20.343" v="13" actId="790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Tomáš Hercig" userId="2b983263180e6e1f" providerId="LiveId" clId="{2C57A597-CBFD-4838-8515-016716231C19}" dt="2021-09-21T13:12:48.330" v="189" actId="1076"/>
          <ac:spMkLst>
            <pc:docMk/>
            <pc:sldMk cId="280633465" sldId="256"/>
            <ac:spMk id="13" creationId="{00000000-0000-0000-0000-000000000000}"/>
          </ac:spMkLst>
        </pc:spChg>
      </pc:sldChg>
      <pc:sldChg chg="modSp del mod">
        <pc:chgData name="Tomáš Hercig" userId="2b983263180e6e1f" providerId="LiveId" clId="{2C57A597-CBFD-4838-8515-016716231C19}" dt="2021-09-21T13:12:54.946" v="190" actId="2696"/>
        <pc:sldMkLst>
          <pc:docMk/>
          <pc:sldMk cId="1655539998" sldId="317"/>
        </pc:sldMkLst>
        <pc:spChg chg="mod">
          <ac:chgData name="Tomáš Hercig" userId="2b983263180e6e1f" providerId="LiveId" clId="{2C57A597-CBFD-4838-8515-016716231C19}" dt="2021-09-21T13:12:22.692" v="182" actId="20577"/>
          <ac:spMkLst>
            <pc:docMk/>
            <pc:sldMk cId="1655539998" sldId="317"/>
            <ac:spMk id="3" creationId="{00000000-0000-0000-0000-000000000000}"/>
          </ac:spMkLst>
        </pc:spChg>
      </pc:sldChg>
      <pc:sldChg chg="addSp delSp modSp mod">
        <pc:chgData name="Tomáš Hercig" userId="2b983263180e6e1f" providerId="LiveId" clId="{2C57A597-CBFD-4838-8515-016716231C19}" dt="2021-09-21T13:12:04.322" v="181" actId="1076"/>
        <pc:sldMkLst>
          <pc:docMk/>
          <pc:sldMk cId="963462970" sldId="324"/>
        </pc:sldMkLst>
        <pc:spChg chg="mod">
          <ac:chgData name="Tomáš Hercig" userId="2b983263180e6e1f" providerId="LiveId" clId="{2C57A597-CBFD-4838-8515-016716231C19}" dt="2021-09-21T13:04:31.358" v="97" actId="20577"/>
          <ac:spMkLst>
            <pc:docMk/>
            <pc:sldMk cId="963462970" sldId="324"/>
            <ac:spMk id="2" creationId="{00000000-0000-0000-0000-000000000000}"/>
          </ac:spMkLst>
        </pc:spChg>
        <pc:spChg chg="add del mod">
          <ac:chgData name="Tomáš Hercig" userId="2b983263180e6e1f" providerId="LiveId" clId="{2C57A597-CBFD-4838-8515-016716231C19}" dt="2021-09-21T13:09:09.526" v="146"/>
          <ac:spMkLst>
            <pc:docMk/>
            <pc:sldMk cId="963462970" sldId="324"/>
            <ac:spMk id="3" creationId="{DB391194-B039-479B-A8B4-FA723DE88433}"/>
          </ac:spMkLst>
        </pc:spChg>
        <pc:spChg chg="del">
          <ac:chgData name="Tomáš Hercig" userId="2b983263180e6e1f" providerId="LiveId" clId="{2C57A597-CBFD-4838-8515-016716231C19}" dt="2021-09-21T13:08:16.198" v="140" actId="478"/>
          <ac:spMkLst>
            <pc:docMk/>
            <pc:sldMk cId="963462970" sldId="324"/>
            <ac:spMk id="4" creationId="{00000000-0000-0000-0000-000000000000}"/>
          </ac:spMkLst>
        </pc:spChg>
        <pc:spChg chg="add mod">
          <ac:chgData name="Tomáš Hercig" userId="2b983263180e6e1f" providerId="LiveId" clId="{2C57A597-CBFD-4838-8515-016716231C19}" dt="2021-09-21T13:12:04.322" v="181" actId="1076"/>
          <ac:spMkLst>
            <pc:docMk/>
            <pc:sldMk cId="963462970" sldId="324"/>
            <ac:spMk id="7" creationId="{76AA2C3C-CD66-4FF0-807E-49B360839043}"/>
          </ac:spMkLst>
        </pc:spChg>
        <pc:picChg chg="add del">
          <ac:chgData name="Tomáš Hercig" userId="2b983263180e6e1f" providerId="LiveId" clId="{2C57A597-CBFD-4838-8515-016716231C19}" dt="2021-09-21T13:08:58.071" v="143" actId="22"/>
          <ac:picMkLst>
            <pc:docMk/>
            <pc:sldMk cId="963462970" sldId="324"/>
            <ac:picMk id="6" creationId="{6E40DE02-0A5A-47E4-BD7C-8A420AB5CC36}"/>
          </ac:picMkLst>
        </pc:picChg>
      </pc:sldChg>
      <pc:sldChg chg="addSp delSp modSp mod">
        <pc:chgData name="Tomáš Hercig" userId="2b983263180e6e1f" providerId="LiveId" clId="{2C57A597-CBFD-4838-8515-016716231C19}" dt="2021-09-21T13:06:02.619" v="123" actId="1076"/>
        <pc:sldMkLst>
          <pc:docMk/>
          <pc:sldMk cId="1927031483" sldId="329"/>
        </pc:sldMkLst>
        <pc:spChg chg="mod">
          <ac:chgData name="Tomáš Hercig" userId="2b983263180e6e1f" providerId="LiveId" clId="{2C57A597-CBFD-4838-8515-016716231C19}" dt="2021-09-21T13:05:06.299" v="111" actId="20577"/>
          <ac:spMkLst>
            <pc:docMk/>
            <pc:sldMk cId="1927031483" sldId="329"/>
            <ac:spMk id="2" creationId="{00000000-0000-0000-0000-000000000000}"/>
          </ac:spMkLst>
        </pc:spChg>
        <pc:spChg chg="del mod">
          <ac:chgData name="Tomáš Hercig" userId="2b983263180e6e1f" providerId="LiveId" clId="{2C57A597-CBFD-4838-8515-016716231C19}" dt="2021-09-21T13:05:17.443" v="115" actId="478"/>
          <ac:spMkLst>
            <pc:docMk/>
            <pc:sldMk cId="1927031483" sldId="329"/>
            <ac:spMk id="3" creationId="{00000000-0000-0000-0000-000000000000}"/>
          </ac:spMkLst>
        </pc:spChg>
        <pc:picChg chg="add mod modCrop">
          <ac:chgData name="Tomáš Hercig" userId="2b983263180e6e1f" providerId="LiveId" clId="{2C57A597-CBFD-4838-8515-016716231C19}" dt="2021-09-21T13:06:02.619" v="123" actId="1076"/>
          <ac:picMkLst>
            <pc:docMk/>
            <pc:sldMk cId="1927031483" sldId="329"/>
            <ac:picMk id="5" creationId="{01D62426-74E6-4C7C-B3D3-D6DC42E1B047}"/>
          </ac:picMkLst>
        </pc:picChg>
      </pc:sldChg>
      <pc:sldChg chg="add del">
        <pc:chgData name="Tomáš Hercig" userId="2b983263180e6e1f" providerId="LiveId" clId="{2C57A597-CBFD-4838-8515-016716231C19}" dt="2021-09-21T13:07:50.949" v="139" actId="2696"/>
        <pc:sldMkLst>
          <pc:docMk/>
          <pc:sldMk cId="2011974522" sldId="330"/>
        </pc:sldMkLst>
      </pc:sldChg>
      <pc:sldChg chg="modSp add mod">
        <pc:chgData name="Tomáš Hercig" userId="2b983263180e6e1f" providerId="LiveId" clId="{2C57A597-CBFD-4838-8515-016716231C19}" dt="2021-09-21T13:06:34.490" v="129" actId="1076"/>
        <pc:sldMkLst>
          <pc:docMk/>
          <pc:sldMk cId="4177833497" sldId="331"/>
        </pc:sldMkLst>
        <pc:picChg chg="mod modCrop">
          <ac:chgData name="Tomáš Hercig" userId="2b983263180e6e1f" providerId="LiveId" clId="{2C57A597-CBFD-4838-8515-016716231C19}" dt="2021-09-21T13:06:34.490" v="129" actId="1076"/>
          <ac:picMkLst>
            <pc:docMk/>
            <pc:sldMk cId="4177833497" sldId="331"/>
            <ac:picMk id="5" creationId="{01D62426-74E6-4C7C-B3D3-D6DC42E1B047}"/>
          </ac:picMkLst>
        </pc:picChg>
      </pc:sldChg>
      <pc:sldChg chg="modSp add mod">
        <pc:chgData name="Tomáš Hercig" userId="2b983263180e6e1f" providerId="LiveId" clId="{2C57A597-CBFD-4838-8515-016716231C19}" dt="2021-09-21T13:07:08.154" v="138" actId="1076"/>
        <pc:sldMkLst>
          <pc:docMk/>
          <pc:sldMk cId="1755472560" sldId="332"/>
        </pc:sldMkLst>
        <pc:picChg chg="mod modCrop">
          <ac:chgData name="Tomáš Hercig" userId="2b983263180e6e1f" providerId="LiveId" clId="{2C57A597-CBFD-4838-8515-016716231C19}" dt="2021-09-21T13:07:08.154" v="138" actId="1076"/>
          <ac:picMkLst>
            <pc:docMk/>
            <pc:sldMk cId="1755472560" sldId="332"/>
            <ac:picMk id="5" creationId="{01D62426-74E6-4C7C-B3D3-D6DC42E1B047}"/>
          </ac:picMkLst>
        </pc:picChg>
      </pc:sldChg>
      <pc:sldChg chg="modSp add mod">
        <pc:chgData name="Tomáš Hercig" userId="2b983263180e6e1f" providerId="LiveId" clId="{2C57A597-CBFD-4838-8515-016716231C19}" dt="2021-09-21T13:16:15.900" v="249" actId="20577"/>
        <pc:sldMkLst>
          <pc:docMk/>
          <pc:sldMk cId="741137239" sldId="333"/>
        </pc:sldMkLst>
        <pc:spChg chg="mod">
          <ac:chgData name="Tomáš Hercig" userId="2b983263180e6e1f" providerId="LiveId" clId="{2C57A597-CBFD-4838-8515-016716231C19}" dt="2021-09-21T13:16:15.900" v="249" actId="20577"/>
          <ac:spMkLst>
            <pc:docMk/>
            <pc:sldMk cId="741137239" sldId="333"/>
            <ac:spMk id="7" creationId="{76AA2C3C-CD66-4FF0-807E-49B360839043}"/>
          </ac:spMkLst>
        </pc:spChg>
      </pc:sldChg>
      <pc:sldChg chg="addSp delSp modSp add mod">
        <pc:chgData name="Tomáš Hercig" userId="2b983263180e6e1f" providerId="LiveId" clId="{2C57A597-CBFD-4838-8515-016716231C19}" dt="2021-09-21T13:19:34.060" v="311" actId="113"/>
        <pc:sldMkLst>
          <pc:docMk/>
          <pc:sldMk cId="2164823261" sldId="334"/>
        </pc:sldMkLst>
        <pc:spChg chg="add del mod">
          <ac:chgData name="Tomáš Hercig" userId="2b983263180e6e1f" providerId="LiveId" clId="{2C57A597-CBFD-4838-8515-016716231C19}" dt="2021-09-21T13:18:44.535" v="281" actId="21"/>
          <ac:spMkLst>
            <pc:docMk/>
            <pc:sldMk cId="2164823261" sldId="334"/>
            <ac:spMk id="5" creationId="{178FC1B9-2AEF-433B-B596-0D2D59D52D38}"/>
          </ac:spMkLst>
        </pc:spChg>
        <pc:spChg chg="add mod">
          <ac:chgData name="Tomáš Hercig" userId="2b983263180e6e1f" providerId="LiveId" clId="{2C57A597-CBFD-4838-8515-016716231C19}" dt="2021-09-21T13:19:34.060" v="311" actId="113"/>
          <ac:spMkLst>
            <pc:docMk/>
            <pc:sldMk cId="2164823261" sldId="334"/>
            <ac:spMk id="6" creationId="{759AC214-C962-4D62-95B2-32823353DDE4}"/>
          </ac:spMkLst>
        </pc:spChg>
        <pc:spChg chg="mod">
          <ac:chgData name="Tomáš Hercig" userId="2b983263180e6e1f" providerId="LiveId" clId="{2C57A597-CBFD-4838-8515-016716231C19}" dt="2021-09-21T13:18:05.281" v="266" actId="1076"/>
          <ac:spMkLst>
            <pc:docMk/>
            <pc:sldMk cId="2164823261" sldId="334"/>
            <ac:spMk id="7" creationId="{76AA2C3C-CD66-4FF0-807E-49B360839043}"/>
          </ac:spMkLst>
        </pc:spChg>
      </pc:sldChg>
      <pc:sldChg chg="addSp delSp modSp add mod">
        <pc:chgData name="Tomáš Hercig" userId="2b983263180e6e1f" providerId="LiveId" clId="{2C57A597-CBFD-4838-8515-016716231C19}" dt="2021-09-21T14:21:20.318" v="353" actId="20577"/>
        <pc:sldMkLst>
          <pc:docMk/>
          <pc:sldMk cId="584189988" sldId="335"/>
        </pc:sldMkLst>
        <pc:spChg chg="add mod">
          <ac:chgData name="Tomáš Hercig" userId="2b983263180e6e1f" providerId="LiveId" clId="{2C57A597-CBFD-4838-8515-016716231C19}" dt="2021-09-21T14:18:49.419" v="336" actId="1076"/>
          <ac:spMkLst>
            <pc:docMk/>
            <pc:sldMk cId="584189988" sldId="335"/>
            <ac:spMk id="6" creationId="{518568CA-D996-4220-B212-89C946B3D1E7}"/>
          </ac:spMkLst>
        </pc:spChg>
        <pc:spChg chg="del">
          <ac:chgData name="Tomáš Hercig" userId="2b983263180e6e1f" providerId="LiveId" clId="{2C57A597-CBFD-4838-8515-016716231C19}" dt="2021-09-21T13:24:58.717" v="313" actId="478"/>
          <ac:spMkLst>
            <pc:docMk/>
            <pc:sldMk cId="584189988" sldId="335"/>
            <ac:spMk id="7" creationId="{76AA2C3C-CD66-4FF0-807E-49B360839043}"/>
          </ac:spMkLst>
        </pc:spChg>
        <pc:spChg chg="add mod">
          <ac:chgData name="Tomáš Hercig" userId="2b983263180e6e1f" providerId="LiveId" clId="{2C57A597-CBFD-4838-8515-016716231C19}" dt="2021-09-21T13:27:54.512" v="329" actId="1076"/>
          <ac:spMkLst>
            <pc:docMk/>
            <pc:sldMk cId="584189988" sldId="335"/>
            <ac:spMk id="8" creationId="{1B6BA5E8-7F48-49C4-A3E9-E714EAA0D7DF}"/>
          </ac:spMkLst>
        </pc:spChg>
        <pc:spChg chg="add mod">
          <ac:chgData name="Tomáš Hercig" userId="2b983263180e6e1f" providerId="LiveId" clId="{2C57A597-CBFD-4838-8515-016716231C19}" dt="2021-09-21T13:28:26.131" v="333" actId="571"/>
          <ac:spMkLst>
            <pc:docMk/>
            <pc:sldMk cId="584189988" sldId="335"/>
            <ac:spMk id="9" creationId="{5A64CEF5-9513-4301-A13F-B443B73ED1FC}"/>
          </ac:spMkLst>
        </pc:spChg>
        <pc:spChg chg="add mod">
          <ac:chgData name="Tomáš Hercig" userId="2b983263180e6e1f" providerId="LiveId" clId="{2C57A597-CBFD-4838-8515-016716231C19}" dt="2021-09-21T14:18:55.376" v="338" actId="20577"/>
          <ac:spMkLst>
            <pc:docMk/>
            <pc:sldMk cId="584189988" sldId="335"/>
            <ac:spMk id="10" creationId="{B063745A-1B22-489B-8F3A-4D6C337939C9}"/>
          </ac:spMkLst>
        </pc:spChg>
        <pc:spChg chg="add mod">
          <ac:chgData name="Tomáš Hercig" userId="2b983263180e6e1f" providerId="LiveId" clId="{2C57A597-CBFD-4838-8515-016716231C19}" dt="2021-09-21T14:19:07.993" v="340" actId="20577"/>
          <ac:spMkLst>
            <pc:docMk/>
            <pc:sldMk cId="584189988" sldId="335"/>
            <ac:spMk id="11" creationId="{E2DFB58A-6BF5-4AD7-A3C0-11793ADDEBBF}"/>
          </ac:spMkLst>
        </pc:spChg>
        <pc:spChg chg="add mod">
          <ac:chgData name="Tomáš Hercig" userId="2b983263180e6e1f" providerId="LiveId" clId="{2C57A597-CBFD-4838-8515-016716231C19}" dt="2021-09-21T14:20:06.579" v="349" actId="1076"/>
          <ac:spMkLst>
            <pc:docMk/>
            <pc:sldMk cId="584189988" sldId="335"/>
            <ac:spMk id="12" creationId="{2C26F331-DA0A-4950-A513-28A9B0D70387}"/>
          </ac:spMkLst>
        </pc:spChg>
        <pc:spChg chg="add mod">
          <ac:chgData name="Tomáš Hercig" userId="2b983263180e6e1f" providerId="LiveId" clId="{2C57A597-CBFD-4838-8515-016716231C19}" dt="2021-09-21T14:19:51.300" v="345" actId="571"/>
          <ac:spMkLst>
            <pc:docMk/>
            <pc:sldMk cId="584189988" sldId="335"/>
            <ac:spMk id="13" creationId="{FB7839FF-E70A-43CB-9C9C-2FB83EA186B2}"/>
          </ac:spMkLst>
        </pc:spChg>
        <pc:spChg chg="add mod">
          <ac:chgData name="Tomáš Hercig" userId="2b983263180e6e1f" providerId="LiveId" clId="{2C57A597-CBFD-4838-8515-016716231C19}" dt="2021-09-21T14:19:57.158" v="347" actId="20577"/>
          <ac:spMkLst>
            <pc:docMk/>
            <pc:sldMk cId="584189988" sldId="335"/>
            <ac:spMk id="14" creationId="{52400E64-9312-478F-AD8D-91524F93DE38}"/>
          </ac:spMkLst>
        </pc:spChg>
        <pc:spChg chg="add mod">
          <ac:chgData name="Tomáš Hercig" userId="2b983263180e6e1f" providerId="LiveId" clId="{2C57A597-CBFD-4838-8515-016716231C19}" dt="2021-09-21T14:20:55.133" v="352" actId="20577"/>
          <ac:spMkLst>
            <pc:docMk/>
            <pc:sldMk cId="584189988" sldId="335"/>
            <ac:spMk id="15" creationId="{34F822FF-C3F6-4A7A-9516-995F3C8187A5}"/>
          </ac:spMkLst>
        </pc:spChg>
        <pc:spChg chg="add mod">
          <ac:chgData name="Tomáš Hercig" userId="2b983263180e6e1f" providerId="LiveId" clId="{2C57A597-CBFD-4838-8515-016716231C19}" dt="2021-09-21T14:21:20.318" v="353" actId="20577"/>
          <ac:spMkLst>
            <pc:docMk/>
            <pc:sldMk cId="584189988" sldId="335"/>
            <ac:spMk id="16" creationId="{3978F24B-64F9-4E21-9B40-6433878EE79F}"/>
          </ac:spMkLst>
        </pc:spChg>
        <pc:picChg chg="add mod">
          <ac:chgData name="Tomáš Hercig" userId="2b983263180e6e1f" providerId="LiveId" clId="{2C57A597-CBFD-4838-8515-016716231C19}" dt="2021-09-21T13:27:50.688" v="328" actId="1076"/>
          <ac:picMkLst>
            <pc:docMk/>
            <pc:sldMk cId="584189988" sldId="335"/>
            <ac:picMk id="4" creationId="{3E8FFFA8-E07E-4254-B78C-3886A2F52381}"/>
          </ac:picMkLst>
        </pc:picChg>
      </pc:sldChg>
      <pc:sldChg chg="addSp delSp modSp add">
        <pc:chgData name="Tomáš Hercig" userId="2b983263180e6e1f" providerId="LiveId" clId="{2C57A597-CBFD-4838-8515-016716231C19}" dt="2021-09-21T14:28:18.329" v="366" actId="1076"/>
        <pc:sldMkLst>
          <pc:docMk/>
          <pc:sldMk cId="796048442" sldId="336"/>
        </pc:sldMkLst>
        <pc:spChg chg="del">
          <ac:chgData name="Tomáš Hercig" userId="2b983263180e6e1f" providerId="LiveId" clId="{2C57A597-CBFD-4838-8515-016716231C19}" dt="2021-09-21T14:23:40.289" v="358" actId="478"/>
          <ac:spMkLst>
            <pc:docMk/>
            <pc:sldMk cId="796048442" sldId="336"/>
            <ac:spMk id="7" creationId="{76AA2C3C-CD66-4FF0-807E-49B360839043}"/>
          </ac:spMkLst>
        </pc:spChg>
        <pc:picChg chg="add mod">
          <ac:chgData name="Tomáš Hercig" userId="2b983263180e6e1f" providerId="LiveId" clId="{2C57A597-CBFD-4838-8515-016716231C19}" dt="2021-09-21T14:28:18.329" v="366" actId="1076"/>
          <ac:picMkLst>
            <pc:docMk/>
            <pc:sldMk cId="796048442" sldId="336"/>
            <ac:picMk id="2050" creationId="{71B0AC76-06A5-4D3A-A642-0C66EE9934BE}"/>
          </ac:picMkLst>
        </pc:picChg>
      </pc:sldChg>
      <pc:sldChg chg="addSp delSp add del mod">
        <pc:chgData name="Tomáš Hercig" userId="2b983263180e6e1f" providerId="LiveId" clId="{2C57A597-CBFD-4838-8515-016716231C19}" dt="2021-09-21T14:23:01.331" v="354" actId="47"/>
        <pc:sldMkLst>
          <pc:docMk/>
          <pc:sldMk cId="3504109335" sldId="336"/>
        </pc:sldMkLst>
        <pc:spChg chg="add del">
          <ac:chgData name="Tomáš Hercig" userId="2b983263180e6e1f" providerId="LiveId" clId="{2C57A597-CBFD-4838-8515-016716231C19}" dt="2021-09-21T13:27:10.592" v="318" actId="22"/>
          <ac:spMkLst>
            <pc:docMk/>
            <pc:sldMk cId="3504109335" sldId="336"/>
            <ac:spMk id="5" creationId="{EFFD5A66-F38E-4D10-9447-4A94DF681AC5}"/>
          </ac:spMkLst>
        </pc:spChg>
        <pc:picChg chg="del">
          <ac:chgData name="Tomáš Hercig" userId="2b983263180e6e1f" providerId="LiveId" clId="{2C57A597-CBFD-4838-8515-016716231C19}" dt="2021-09-21T13:27:02.406" v="316" actId="478"/>
          <ac:picMkLst>
            <pc:docMk/>
            <pc:sldMk cId="3504109335" sldId="336"/>
            <ac:picMk id="4" creationId="{3E8FFFA8-E07E-4254-B78C-3886A2F52381}"/>
          </ac:picMkLst>
        </pc:picChg>
      </pc:sldChg>
      <pc:sldChg chg="addSp modSp add">
        <pc:chgData name="Tomáš Hercig" userId="2b983263180e6e1f" providerId="LiveId" clId="{2C57A597-CBFD-4838-8515-016716231C19}" dt="2021-09-21T14:28:11.957" v="365"/>
        <pc:sldMkLst>
          <pc:docMk/>
          <pc:sldMk cId="1316712103" sldId="337"/>
        </pc:sldMkLst>
        <pc:picChg chg="add mod">
          <ac:chgData name="Tomáš Hercig" userId="2b983263180e6e1f" providerId="LiveId" clId="{2C57A597-CBFD-4838-8515-016716231C19}" dt="2021-09-21T14:28:11.957" v="365"/>
          <ac:picMkLst>
            <pc:docMk/>
            <pc:sldMk cId="1316712103" sldId="337"/>
            <ac:picMk id="4" creationId="{215C38D5-656F-4B0C-AFE2-F4314A89DC92}"/>
          </ac:picMkLst>
        </pc:picChg>
      </pc:sldChg>
      <pc:sldChg chg="add del">
        <pc:chgData name="Tomáš Hercig" userId="2b983263180e6e1f" providerId="LiveId" clId="{2C57A597-CBFD-4838-8515-016716231C19}" dt="2021-09-21T14:23:35.461" v="357" actId="2890"/>
        <pc:sldMkLst>
          <pc:docMk/>
          <pc:sldMk cId="1948303929" sldId="337"/>
        </pc:sldMkLst>
      </pc:sldChg>
      <pc:sldChg chg="addSp modSp add">
        <pc:chgData name="Tomáš Hercig" userId="2b983263180e6e1f" providerId="LiveId" clId="{2C57A597-CBFD-4838-8515-016716231C19}" dt="2021-09-21T14:31:10.242" v="368"/>
        <pc:sldMkLst>
          <pc:docMk/>
          <pc:sldMk cId="2439759604" sldId="338"/>
        </pc:sldMkLst>
        <pc:picChg chg="add mod">
          <ac:chgData name="Tomáš Hercig" userId="2b983263180e6e1f" providerId="LiveId" clId="{2C57A597-CBFD-4838-8515-016716231C19}" dt="2021-09-21T14:31:10.242" v="368"/>
          <ac:picMkLst>
            <pc:docMk/>
            <pc:sldMk cId="2439759604" sldId="338"/>
            <ac:picMk id="5" creationId="{5A3543FE-6150-4DFC-AA0E-A35141AADD05}"/>
          </ac:picMkLst>
        </pc:picChg>
      </pc:sldChg>
      <pc:sldChg chg="addSp delSp modSp add mod">
        <pc:chgData name="Tomáš Hercig" userId="2b983263180e6e1f" providerId="LiveId" clId="{2C57A597-CBFD-4838-8515-016716231C19}" dt="2021-09-21T14:42:20.848" v="492" actId="1076"/>
        <pc:sldMkLst>
          <pc:docMk/>
          <pc:sldMk cId="554823686" sldId="339"/>
        </pc:sldMkLst>
        <pc:spChg chg="mod">
          <ac:chgData name="Tomáš Hercig" userId="2b983263180e6e1f" providerId="LiveId" clId="{2C57A597-CBFD-4838-8515-016716231C19}" dt="2021-09-21T14:35:14.076" v="410" actId="20577"/>
          <ac:spMkLst>
            <pc:docMk/>
            <pc:sldMk cId="554823686" sldId="339"/>
            <ac:spMk id="2" creationId="{00000000-0000-0000-0000-000000000000}"/>
          </ac:spMkLst>
        </pc:spChg>
        <pc:spChg chg="del">
          <ac:chgData name="Tomáš Hercig" userId="2b983263180e6e1f" providerId="LiveId" clId="{2C57A597-CBFD-4838-8515-016716231C19}" dt="2021-09-21T14:36:43.722" v="452" actId="478"/>
          <ac:spMkLst>
            <pc:docMk/>
            <pc:sldMk cId="554823686" sldId="339"/>
            <ac:spMk id="6" creationId="{759AC214-C962-4D62-95B2-32823353DDE4}"/>
          </ac:spMkLst>
        </pc:spChg>
        <pc:spChg chg="mod">
          <ac:chgData name="Tomáš Hercig" userId="2b983263180e6e1f" providerId="LiveId" clId="{2C57A597-CBFD-4838-8515-016716231C19}" dt="2021-09-21T14:42:18.352" v="491" actId="1076"/>
          <ac:spMkLst>
            <pc:docMk/>
            <pc:sldMk cId="554823686" sldId="339"/>
            <ac:spMk id="7" creationId="{76AA2C3C-CD66-4FF0-807E-49B360839043}"/>
          </ac:spMkLst>
        </pc:spChg>
        <pc:picChg chg="add mod">
          <ac:chgData name="Tomáš Hercig" userId="2b983263180e6e1f" providerId="LiveId" clId="{2C57A597-CBFD-4838-8515-016716231C19}" dt="2021-09-21T14:42:20.848" v="492" actId="1076"/>
          <ac:picMkLst>
            <pc:docMk/>
            <pc:sldMk cId="554823686" sldId="339"/>
            <ac:picMk id="3074" creationId="{579BFE6F-8643-4D00-A717-7E6C6B921D64}"/>
          </ac:picMkLst>
        </pc:picChg>
      </pc:sldChg>
      <pc:sldChg chg="delSp add del mod">
        <pc:chgData name="Tomáš Hercig" userId="2b983263180e6e1f" providerId="LiveId" clId="{2C57A597-CBFD-4838-8515-016716231C19}" dt="2021-09-21T14:31:57.894" v="371" actId="47"/>
        <pc:sldMkLst>
          <pc:docMk/>
          <pc:sldMk cId="3691722107" sldId="339"/>
        </pc:sldMkLst>
        <pc:picChg chg="del">
          <ac:chgData name="Tomáš Hercig" userId="2b983263180e6e1f" providerId="LiveId" clId="{2C57A597-CBFD-4838-8515-016716231C19}" dt="2021-09-21T14:31:28.757" v="370" actId="478"/>
          <ac:picMkLst>
            <pc:docMk/>
            <pc:sldMk cId="3691722107" sldId="339"/>
            <ac:picMk id="5" creationId="{5A3543FE-6150-4DFC-AA0E-A35141AADD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4F75-53B8-494E-9CAC-FA5464EAA3D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BF00-4210-4AC7-93DD-E53A328AF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4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omas.hercig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dt.com.au/media/show-us-thinking-face-adma-brings-creative-school-melbourne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ziemia.pl/technologie-i-narzedzia/trello_log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kFvfTqL56Hs&amp;ab_channel=macadacamad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2067694"/>
            <a:ext cx="5112568" cy="8640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Podnikání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372200" y="4371950"/>
            <a:ext cx="25562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 </a:t>
            </a:r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Hercig</a:t>
            </a:r>
            <a:b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50" dirty="0" err="1">
                <a:hlinkClick r:id="rId2"/>
              </a:rPr>
              <a:t>tomas.hercig</a:t>
            </a:r>
            <a:r>
              <a:rPr lang="cs-CZ" sz="1050" dirty="0">
                <a:hlinkClick r:id="rId2"/>
              </a:rPr>
              <a:t>@opf.slu.cz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76672" y="195486"/>
            <a:ext cx="6624736" cy="507703"/>
          </a:xfrm>
        </p:spPr>
        <p:txBody>
          <a:bodyPr/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Co je </a:t>
            </a:r>
            <a:r>
              <a:rPr lang="en-GB" sz="2000" dirty="0" err="1">
                <a:solidFill>
                  <a:srgbClr val="000000"/>
                </a:solidFill>
              </a:rPr>
              <a:t>podle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vás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podnikání</a:t>
            </a:r>
            <a:r>
              <a:rPr lang="en-GB" sz="2000" dirty="0">
                <a:solidFill>
                  <a:srgbClr val="000000"/>
                </a:solidFill>
              </a:rPr>
              <a:t>?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8A5D57-F28E-41C3-B112-D2DCDAEA8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8252" y="1125097"/>
            <a:ext cx="3887495" cy="28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76672" y="195486"/>
            <a:ext cx="6624736" cy="507703"/>
          </a:xfrm>
        </p:spPr>
        <p:txBody>
          <a:bodyPr/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Co je podle vás podnikání?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4A142DC-8F7F-4893-ABFB-27796C3D7276}"/>
              </a:ext>
            </a:extLst>
          </p:cNvPr>
          <p:cNvSpPr txBox="1">
            <a:spLocks/>
          </p:cNvSpPr>
          <p:nvPr/>
        </p:nvSpPr>
        <p:spPr>
          <a:xfrm>
            <a:off x="1259632" y="2355726"/>
            <a:ext cx="6624736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rgbClr val="000000"/>
                </a:solidFill>
              </a:rPr>
              <a:t>Řízené </a:t>
            </a:r>
            <a:r>
              <a:rPr lang="cs-CZ" sz="2000" dirty="0" err="1">
                <a:solidFill>
                  <a:srgbClr val="000000"/>
                </a:solidFill>
              </a:rPr>
              <a:t>zhmot</a:t>
            </a:r>
            <a:r>
              <a:rPr lang="en-GB" sz="2000" dirty="0" err="1">
                <a:solidFill>
                  <a:srgbClr val="000000"/>
                </a:solidFill>
              </a:rPr>
              <a:t>ňování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vlastních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představ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6766E2-FE0B-410F-A1C0-04A866F32FDC}"/>
              </a:ext>
            </a:extLst>
          </p:cNvPr>
          <p:cNvSpPr txBox="1"/>
          <p:nvPr/>
        </p:nvSpPr>
        <p:spPr>
          <a:xfrm>
            <a:off x="2517544" y="32918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Reaktivní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0C3EFE7-E5A2-4668-A513-3B5FB0F30615}"/>
              </a:ext>
            </a:extLst>
          </p:cNvPr>
          <p:cNvSpPr txBox="1"/>
          <p:nvPr/>
        </p:nvSpPr>
        <p:spPr>
          <a:xfrm>
            <a:off x="5580112" y="32918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Proaktivní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54103D-F7F1-4DA0-A57A-A57433817FC2}"/>
              </a:ext>
            </a:extLst>
          </p:cNvPr>
          <p:cNvSpPr txBox="1"/>
          <p:nvPr/>
        </p:nvSpPr>
        <p:spPr>
          <a:xfrm>
            <a:off x="1691680" y="3753494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Pořád</a:t>
            </a:r>
            <a:r>
              <a:rPr lang="en-GB" sz="1200" dirty="0"/>
              <a:t> </a:t>
            </a:r>
            <a:r>
              <a:rPr lang="en-GB" sz="1200" dirty="0" err="1"/>
              <a:t>nespokojený</a:t>
            </a:r>
            <a:r>
              <a:rPr lang="en-GB" sz="1200" dirty="0"/>
              <a:t> a </a:t>
            </a:r>
            <a:r>
              <a:rPr lang="en-GB" sz="1200" dirty="0" err="1"/>
              <a:t>všechno</a:t>
            </a:r>
            <a:r>
              <a:rPr lang="en-GB" sz="1200" dirty="0"/>
              <a:t> </a:t>
            </a:r>
            <a:r>
              <a:rPr lang="en-GB" sz="1200" dirty="0" err="1"/>
              <a:t>ho</a:t>
            </a:r>
            <a:r>
              <a:rPr lang="en-GB" sz="1200" dirty="0"/>
              <a:t> sere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Pořád</a:t>
            </a:r>
            <a:r>
              <a:rPr lang="en-GB" sz="1200" dirty="0"/>
              <a:t> </a:t>
            </a:r>
            <a:r>
              <a:rPr lang="en-GB" sz="1200" dirty="0" err="1"/>
              <a:t>něco</a:t>
            </a:r>
            <a:r>
              <a:rPr lang="en-GB" sz="1200" dirty="0"/>
              <a:t> </a:t>
            </a:r>
            <a:r>
              <a:rPr lang="en-GB" sz="1200" dirty="0" err="1"/>
              <a:t>musí</a:t>
            </a:r>
            <a:r>
              <a:rPr lang="en-GB" sz="1200" dirty="0"/>
              <a:t> </a:t>
            </a:r>
            <a:r>
              <a:rPr lang="en-GB" sz="1200" dirty="0" err="1"/>
              <a:t>nebo</a:t>
            </a:r>
            <a:r>
              <a:rPr lang="en-GB" sz="1200" dirty="0"/>
              <a:t> </a:t>
            </a:r>
            <a:r>
              <a:rPr lang="en-GB" sz="1200" dirty="0" err="1"/>
              <a:t>nesmí</a:t>
            </a:r>
            <a:r>
              <a:rPr lang="en-GB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Musí</a:t>
            </a:r>
            <a:r>
              <a:rPr lang="en-GB" sz="1200" dirty="0"/>
              <a:t> </a:t>
            </a:r>
            <a:r>
              <a:rPr lang="en-GB" sz="1200" dirty="0" err="1"/>
              <a:t>zhmotňovat</a:t>
            </a:r>
            <a:r>
              <a:rPr lang="en-GB" sz="1200" dirty="0"/>
              <a:t> </a:t>
            </a:r>
            <a:r>
              <a:rPr lang="en-GB" sz="1200" dirty="0" err="1"/>
              <a:t>cizí</a:t>
            </a:r>
            <a:r>
              <a:rPr lang="en-GB" sz="1200" dirty="0"/>
              <a:t> </a:t>
            </a:r>
            <a:r>
              <a:rPr lang="en-GB" sz="1200" dirty="0" err="1"/>
              <a:t>představy</a:t>
            </a:r>
            <a:endParaRPr lang="cs-CZ" sz="12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C4F284-CAC2-4BB6-B08B-A37E0879A64F}"/>
              </a:ext>
            </a:extLst>
          </p:cNvPr>
          <p:cNvSpPr txBox="1"/>
          <p:nvPr/>
        </p:nvSpPr>
        <p:spPr>
          <a:xfrm>
            <a:off x="4935079" y="3753493"/>
            <a:ext cx="358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Užívá</a:t>
            </a:r>
            <a:r>
              <a:rPr lang="en-GB" sz="1200" dirty="0"/>
              <a:t> </a:t>
            </a:r>
            <a:r>
              <a:rPr lang="en-GB" sz="1200" dirty="0" err="1"/>
              <a:t>si</a:t>
            </a:r>
            <a:r>
              <a:rPr lang="en-GB" sz="1200" dirty="0"/>
              <a:t> </a:t>
            </a:r>
            <a:r>
              <a:rPr lang="en-GB" sz="1200" dirty="0" err="1"/>
              <a:t>tuhle</a:t>
            </a:r>
            <a:r>
              <a:rPr lang="en-GB" sz="1200" dirty="0"/>
              <a:t> </a:t>
            </a:r>
            <a:r>
              <a:rPr lang="en-GB" sz="1200" dirty="0" err="1"/>
              <a:t>hru</a:t>
            </a:r>
            <a:r>
              <a:rPr lang="en-GB" sz="1200" dirty="0"/>
              <a:t>, </a:t>
            </a:r>
            <a:r>
              <a:rPr lang="en-GB" sz="1200" dirty="0" err="1"/>
              <a:t>kterou</a:t>
            </a:r>
            <a:r>
              <a:rPr lang="en-GB" sz="1200" dirty="0"/>
              <a:t> </a:t>
            </a:r>
            <a:r>
              <a:rPr lang="en-GB" sz="1200" dirty="0" err="1"/>
              <a:t>nazýváme</a:t>
            </a:r>
            <a:r>
              <a:rPr lang="en-GB" sz="1200" dirty="0"/>
              <a:t> </a:t>
            </a:r>
            <a:r>
              <a:rPr lang="en-GB" sz="1200" dirty="0" err="1"/>
              <a:t>život</a:t>
            </a:r>
            <a:r>
              <a:rPr lang="en-GB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hraje</a:t>
            </a:r>
            <a:r>
              <a:rPr lang="en-GB" sz="1200" dirty="0"/>
              <a:t> </a:t>
            </a:r>
            <a:r>
              <a:rPr lang="en-GB" sz="1200" dirty="0" err="1"/>
              <a:t>si</a:t>
            </a:r>
            <a:r>
              <a:rPr lang="en-GB" sz="1200" dirty="0"/>
              <a:t> s </a:t>
            </a:r>
            <a:r>
              <a:rPr lang="en-GB" sz="1200" dirty="0" err="1"/>
              <a:t>hmotou</a:t>
            </a:r>
            <a:r>
              <a:rPr lang="en-GB" sz="1200" dirty="0"/>
              <a:t> a </a:t>
            </a:r>
            <a:r>
              <a:rPr lang="en-GB" sz="1200" dirty="0" err="1"/>
              <a:t>přetváří</a:t>
            </a:r>
            <a:r>
              <a:rPr lang="en-GB" sz="1200" dirty="0"/>
              <a:t> ji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Chce</a:t>
            </a:r>
            <a:r>
              <a:rPr lang="en-GB" sz="1200" dirty="0"/>
              <a:t> </a:t>
            </a:r>
            <a:r>
              <a:rPr lang="en-GB" sz="1200" dirty="0" err="1"/>
              <a:t>zhmotňovat</a:t>
            </a:r>
            <a:r>
              <a:rPr lang="en-GB" sz="1200" dirty="0"/>
              <a:t> </a:t>
            </a:r>
            <a:r>
              <a:rPr lang="en-GB" sz="1200" dirty="0" err="1"/>
              <a:t>vlastní</a:t>
            </a:r>
            <a:r>
              <a:rPr lang="en-GB" sz="1200" dirty="0"/>
              <a:t> </a:t>
            </a:r>
            <a:r>
              <a:rPr lang="en-GB" sz="1200" dirty="0" err="1"/>
              <a:t>nebo</a:t>
            </a:r>
            <a:r>
              <a:rPr lang="en-GB" sz="1200" dirty="0"/>
              <a:t> </a:t>
            </a:r>
            <a:r>
              <a:rPr lang="en-GB" sz="1200" dirty="0" err="1"/>
              <a:t>kolektivní</a:t>
            </a:r>
            <a:r>
              <a:rPr lang="en-GB" sz="1200" dirty="0"/>
              <a:t> </a:t>
            </a:r>
            <a:r>
              <a:rPr lang="en-GB" sz="1200" dirty="0" err="1"/>
              <a:t>představy</a:t>
            </a:r>
            <a:r>
              <a:rPr lang="en-GB" sz="1200" dirty="0"/>
              <a:t>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536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sz="2000" dirty="0">
                <a:solidFill>
                  <a:srgbClr val="000000"/>
                </a:solidFill>
              </a:rPr>
              <a:t>Start with WHY…1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57DF23-B898-4C77-91C9-8E6E85491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6" y="1169337"/>
            <a:ext cx="7164288" cy="28048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7CF8E5A-1BCA-4FF8-A074-1CADD246618A}"/>
              </a:ext>
            </a:extLst>
          </p:cNvPr>
          <p:cNvSpPr txBox="1"/>
          <p:nvPr/>
        </p:nvSpPr>
        <p:spPr>
          <a:xfrm>
            <a:off x="323528" y="4101756"/>
            <a:ext cx="8496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https://eur-lex.europa.eu/legal</a:t>
            </a:r>
            <a:r>
              <a:rPr lang="en-GB" sz="1600" dirty="0"/>
              <a:t>-</a:t>
            </a:r>
            <a:r>
              <a:rPr lang="cs-CZ" sz="1600" dirty="0" err="1"/>
              <a:t>content</a:t>
            </a:r>
            <a:r>
              <a:rPr lang="cs-CZ" sz="1600" dirty="0"/>
              <a:t>/CS/TXT/PDF/?uri=CELEX:32006H0962&amp;from=EN</a:t>
            </a:r>
          </a:p>
        </p:txBody>
      </p:sp>
    </p:spTree>
    <p:extLst>
      <p:ext uri="{BB962C8B-B14F-4D97-AF65-F5344CB8AC3E}">
        <p14:creationId xmlns:p14="http://schemas.microsoft.com/office/powerpoint/2010/main" val="67324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sz="2000" dirty="0">
                <a:solidFill>
                  <a:srgbClr val="000000"/>
                </a:solidFill>
              </a:rPr>
              <a:t>Start with WHY…2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5D8CAD-8818-4A81-B343-5D19BADDDF63}"/>
              </a:ext>
            </a:extLst>
          </p:cNvPr>
          <p:cNvSpPr txBox="1"/>
          <p:nvPr/>
        </p:nvSpPr>
        <p:spPr>
          <a:xfrm>
            <a:off x="3142762" y="2387084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Freelancing víc a víc v módě</a:t>
            </a:r>
          </a:p>
        </p:txBody>
      </p:sp>
    </p:spTree>
    <p:extLst>
      <p:ext uri="{BB962C8B-B14F-4D97-AF65-F5344CB8AC3E}">
        <p14:creationId xmlns:p14="http://schemas.microsoft.com/office/powerpoint/2010/main" val="3266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317898"/>
            <a:ext cx="6624736" cy="507703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Online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nástroje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7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Nástroj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řízení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projektu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4A2EE1-76C4-42C9-A0C9-AE4ECBB0BA8B}"/>
              </a:ext>
            </a:extLst>
          </p:cNvPr>
          <p:cNvSpPr txBox="1"/>
          <p:nvPr/>
        </p:nvSpPr>
        <p:spPr>
          <a:xfrm>
            <a:off x="2285999" y="28597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https://trello.com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D93F65-BDE1-4567-94EA-6FF6621EE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3183" y="1911469"/>
            <a:ext cx="2437631" cy="7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Nástroj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myšlenkové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mapy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4A2EE1-76C4-42C9-A0C9-AE4ECBB0BA8B}"/>
              </a:ext>
            </a:extLst>
          </p:cNvPr>
          <p:cNvSpPr txBox="1"/>
          <p:nvPr/>
        </p:nvSpPr>
        <p:spPr>
          <a:xfrm>
            <a:off x="2283728" y="28597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https://whimsical.com/</a:t>
            </a:r>
          </a:p>
        </p:txBody>
      </p:sp>
      <p:pic>
        <p:nvPicPr>
          <p:cNvPr id="1026" name="Picture 2" descr="Whimsical - How to Web">
            <a:extLst>
              <a:ext uri="{FF2B5EF4-FFF2-40B4-BE49-F238E27FC236}">
                <a16:creationId xmlns:a16="http://schemas.microsoft.com/office/drawing/2014/main" id="{F90997EF-ADC0-4708-83E6-60E7C0D6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64" y="1419622"/>
            <a:ext cx="3419872" cy="18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6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va Logo - PNG and Vector - Logo Download">
            <a:extLst>
              <a:ext uri="{FF2B5EF4-FFF2-40B4-BE49-F238E27FC236}">
                <a16:creationId xmlns:a16="http://schemas.microsoft.com/office/drawing/2014/main" id="{EB329959-C34D-4C92-81D5-AAC764FE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3333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Nástroj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grafické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zpracovaní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obsahu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A411C5-840C-402D-8C6F-F3066DAC859A}"/>
              </a:ext>
            </a:extLst>
          </p:cNvPr>
          <p:cNvSpPr txBox="1"/>
          <p:nvPr/>
        </p:nvSpPr>
        <p:spPr>
          <a:xfrm>
            <a:off x="2285999" y="32918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https://www.canva.com/</a:t>
            </a:r>
          </a:p>
        </p:txBody>
      </p:sp>
    </p:spTree>
    <p:extLst>
      <p:ext uri="{BB962C8B-B14F-4D97-AF65-F5344CB8AC3E}">
        <p14:creationId xmlns:p14="http://schemas.microsoft.com/office/powerpoint/2010/main" val="144479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Nástroj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editaci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videí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5" name="Picture 2" descr="Blackmagic Design / DaVinci Resolve – The Vessel">
            <a:extLst>
              <a:ext uri="{FF2B5EF4-FFF2-40B4-BE49-F238E27FC236}">
                <a16:creationId xmlns:a16="http://schemas.microsoft.com/office/drawing/2014/main" id="{3637F4EF-8883-40AA-82B5-6CAC3C5E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5646"/>
            <a:ext cx="2662425" cy="14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DB89AE-DBBA-438E-B2B2-E81ACBA6E779}"/>
              </a:ext>
            </a:extLst>
          </p:cNvPr>
          <p:cNvSpPr txBox="1"/>
          <p:nvPr/>
        </p:nvSpPr>
        <p:spPr>
          <a:xfrm>
            <a:off x="1196752" y="3219822"/>
            <a:ext cx="6318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https://www.blackmagicdesign.com/products/davinciresolve/</a:t>
            </a:r>
          </a:p>
        </p:txBody>
      </p:sp>
    </p:spTree>
    <p:extLst>
      <p:ext uri="{BB962C8B-B14F-4D97-AF65-F5344CB8AC3E}">
        <p14:creationId xmlns:p14="http://schemas.microsoft.com/office/powerpoint/2010/main" val="168936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317898"/>
            <a:ext cx="6624736" cy="507703"/>
          </a:xfrm>
        </p:spPr>
        <p:txBody>
          <a:bodyPr/>
          <a:lstStyle/>
          <a:p>
            <a:pPr algn="ctr"/>
            <a:r>
              <a:rPr lang="en-GB" sz="2800" dirty="0" err="1">
                <a:solidFill>
                  <a:srgbClr val="000000"/>
                </a:solidFill>
              </a:rPr>
              <a:t>Zdroje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informací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3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zápočet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47614"/>
            <a:ext cx="7920880" cy="26161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Zpracování záměru pomocí </a:t>
            </a:r>
            <a:r>
              <a:rPr kumimoji="0" lang="cs-CZ" altLang="en-US" sz="1400" b="1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LeanCanvas</a:t>
            </a:r>
            <a:r>
              <a:rPr kumimoji="0" lang="cs-CZ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 a jeho rozpracování na základě úkolů v případové studii (0-25 bodů).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  </a:t>
            </a:r>
            <a:endParaRPr kumimoji="0" lang="cs-CZ" altLang="en-US" sz="1400" b="1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en-US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Detailní struktura práce ve 2.týdnu výuky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en-US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Skupina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3-4</a:t>
            </a:r>
            <a:r>
              <a:rPr kumimoji="0" lang="cs-CZ" altLang="en-US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 studentů</a:t>
            </a:r>
          </a:p>
          <a:p>
            <a:pPr marL="171450" marR="0" lvl="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en-US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Bude posuzována nejen nápaditost řešení, ale také dodržování formálního zpracování práce jako příprava pro podnikatelský život (zhodnocení nápadu, včetně odhadu finanční náročnosti, posouzení výhod, nevýhod).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en-US" sz="14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Finální znění práce se bude odevzdávat do IS SU/odevzdávárna, nejpozději týden před plánovanou zkouškou (prezentace může proběhnout bez finálního dokumentu).</a:t>
            </a:r>
            <a:endParaRPr kumimoji="0" lang="cs-CZ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6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Podnikni</a:t>
            </a:r>
            <a:r>
              <a:rPr lang="en-GB" dirty="0">
                <a:solidFill>
                  <a:srgbClr val="000000"/>
                </a:solidFill>
              </a:rPr>
              <a:t> To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4A2EE1-76C4-42C9-A0C9-AE4ECBB0BA8B}"/>
              </a:ext>
            </a:extLst>
          </p:cNvPr>
          <p:cNvSpPr txBox="1"/>
          <p:nvPr/>
        </p:nvSpPr>
        <p:spPr>
          <a:xfrm>
            <a:off x="2286000" y="30351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https://podniknito.cz/kurz/kurz-podnikni-na-slu</a:t>
            </a:r>
          </a:p>
        </p:txBody>
      </p:sp>
      <p:pic>
        <p:nvPicPr>
          <p:cNvPr id="3076" name="Picture 4" descr="Domů">
            <a:extLst>
              <a:ext uri="{FF2B5EF4-FFF2-40B4-BE49-F238E27FC236}">
                <a16:creationId xmlns:a16="http://schemas.microsoft.com/office/drawing/2014/main" id="{4D9B8A18-A97E-4F25-9AEB-0E0B5CC9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55" y="2067694"/>
            <a:ext cx="1766689" cy="6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5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Můj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první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eshop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92D708-2777-4EAB-950E-3875BDDAEA12}"/>
              </a:ext>
            </a:extLst>
          </p:cNvPr>
          <p:cNvSpPr txBox="1"/>
          <p:nvPr/>
        </p:nvSpPr>
        <p:spPr>
          <a:xfrm>
            <a:off x="2285999" y="32198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https://www.mujprvnieshop.cz/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84692B-1509-48A3-8F73-721A429D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044865"/>
            <a:ext cx="4572001" cy="10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99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Mladý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podnikatel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10205AD-E31C-4C6C-9DCE-260ACA0482B1}"/>
              </a:ext>
            </a:extLst>
          </p:cNvPr>
          <p:cNvSpPr txBox="1"/>
          <p:nvPr/>
        </p:nvSpPr>
        <p:spPr>
          <a:xfrm>
            <a:off x="2285999" y="31745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https://mladypodnikatel.cz/</a:t>
            </a:r>
          </a:p>
        </p:txBody>
      </p:sp>
      <p:sp>
        <p:nvSpPr>
          <p:cNvPr id="4" name="AutoShape 2" descr="MladýPodnikatel.cz">
            <a:extLst>
              <a:ext uri="{FF2B5EF4-FFF2-40B4-BE49-F238E27FC236}">
                <a16:creationId xmlns:a16="http://schemas.microsoft.com/office/drawing/2014/main" id="{26C552CB-6794-4A88-8FF1-2141BD80BF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1B5483-AB50-4EB4-AA07-FCF255F4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55" y="2101829"/>
            <a:ext cx="3624089" cy="9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d-talks-logo | QVCC">
            <a:extLst>
              <a:ext uri="{FF2B5EF4-FFF2-40B4-BE49-F238E27FC236}">
                <a16:creationId xmlns:a16="http://schemas.microsoft.com/office/drawing/2014/main" id="{7A7C1636-9A25-47A6-B9C7-0509A095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14475"/>
            <a:ext cx="3143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Ted Talks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4" name="AutoShape 2" descr="MladýPodnikatel.cz">
            <a:extLst>
              <a:ext uri="{FF2B5EF4-FFF2-40B4-BE49-F238E27FC236}">
                <a16:creationId xmlns:a16="http://schemas.microsoft.com/office/drawing/2014/main" id="{26C552CB-6794-4A88-8FF1-2141BD80BF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1172FAA-FAB6-4842-B2AB-CA7E9D5FC8DA}"/>
              </a:ext>
            </a:extLst>
          </p:cNvPr>
          <p:cNvSpPr txBox="1"/>
          <p:nvPr/>
        </p:nvSpPr>
        <p:spPr>
          <a:xfrm>
            <a:off x="2299417" y="30758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https://www.ted.com/</a:t>
            </a:r>
          </a:p>
        </p:txBody>
      </p:sp>
    </p:spTree>
    <p:extLst>
      <p:ext uri="{BB962C8B-B14F-4D97-AF65-F5344CB8AC3E}">
        <p14:creationId xmlns:p14="http://schemas.microsoft.com/office/powerpoint/2010/main" val="377636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nihy, které vás připraví na budoucnost | Jan Melvil Publishing">
            <a:extLst>
              <a:ext uri="{FF2B5EF4-FFF2-40B4-BE49-F238E27FC236}">
                <a16:creationId xmlns:a16="http://schemas.microsoft.com/office/drawing/2014/main" id="{934CD663-B461-4C71-83BE-5EC7DEE2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46" y="1059582"/>
            <a:ext cx="4729708" cy="24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Nakladatelství</a:t>
            </a:r>
            <a:r>
              <a:rPr lang="en-GB" dirty="0">
                <a:solidFill>
                  <a:srgbClr val="000000"/>
                </a:solidFill>
              </a:rPr>
              <a:t> Jan </a:t>
            </a:r>
            <a:r>
              <a:rPr lang="en-GB" dirty="0" err="1">
                <a:solidFill>
                  <a:srgbClr val="000000"/>
                </a:solidFill>
              </a:rPr>
              <a:t>Melvil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018B71-53D7-4E3C-AA00-9C9514D189EA}"/>
              </a:ext>
            </a:extLst>
          </p:cNvPr>
          <p:cNvSpPr txBox="1"/>
          <p:nvPr/>
        </p:nvSpPr>
        <p:spPr>
          <a:xfrm>
            <a:off x="2284606" y="30037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https://www.melvil.cz/</a:t>
            </a:r>
          </a:p>
        </p:txBody>
      </p:sp>
    </p:spTree>
    <p:extLst>
      <p:ext uri="{BB962C8B-B14F-4D97-AF65-F5344CB8AC3E}">
        <p14:creationId xmlns:p14="http://schemas.microsoft.com/office/powerpoint/2010/main" val="3186626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Bookport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9218" name="Picture 2" descr="BOOKPORT">
            <a:extLst>
              <a:ext uri="{FF2B5EF4-FFF2-40B4-BE49-F238E27FC236}">
                <a16:creationId xmlns:a16="http://schemas.microsoft.com/office/drawing/2014/main" id="{AD2626A2-4692-4CFE-B2C1-5D22E60C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11710"/>
            <a:ext cx="2857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1176467-2A65-47F0-8E40-5E71129F6FE7}"/>
              </a:ext>
            </a:extLst>
          </p:cNvPr>
          <p:cNvSpPr txBox="1"/>
          <p:nvPr/>
        </p:nvSpPr>
        <p:spPr>
          <a:xfrm>
            <a:off x="2286000" y="28597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https://www.bookport.cz/</a:t>
            </a:r>
          </a:p>
        </p:txBody>
      </p:sp>
    </p:spTree>
    <p:extLst>
      <p:ext uri="{BB962C8B-B14F-4D97-AF65-F5344CB8AC3E}">
        <p14:creationId xmlns:p14="http://schemas.microsoft.com/office/powerpoint/2010/main" val="2787315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ouTube mění logo a nabízí nové funkce – oTechnice.cz">
            <a:extLst>
              <a:ext uri="{FF2B5EF4-FFF2-40B4-BE49-F238E27FC236}">
                <a16:creationId xmlns:a16="http://schemas.microsoft.com/office/drawing/2014/main" id="{50A6438F-01A8-4567-B2A0-FA1FC530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72835"/>
            <a:ext cx="4170040" cy="23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 err="1">
                <a:solidFill>
                  <a:srgbClr val="000000"/>
                </a:solidFill>
              </a:rPr>
              <a:t>Youtube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15B2B0-C396-4345-A9D1-5D1E1DA9F30F}"/>
              </a:ext>
            </a:extLst>
          </p:cNvPr>
          <p:cNvSpPr txBox="1"/>
          <p:nvPr/>
        </p:nvSpPr>
        <p:spPr>
          <a:xfrm>
            <a:off x="3626869" y="2715766"/>
            <a:ext cx="2621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Book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summary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How</a:t>
            </a:r>
            <a:r>
              <a:rPr lang="cs-CZ" dirty="0">
                <a:solidFill>
                  <a:srgbClr val="000000"/>
                </a:solidFill>
              </a:rPr>
              <a:t>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Zeptej se Filipa (kanál)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Trochu lepší (kanál)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8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EEC11958-C504-4579-B7AC-C8191842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064" y="1223064"/>
            <a:ext cx="4829872" cy="26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89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apan&amp;#39;s sprinters set new Asian Record in 4x100m relay on route Silver  medal in the Rio Olympic Games – Home">
            <a:extLst>
              <a:ext uri="{FF2B5EF4-FFF2-40B4-BE49-F238E27FC236}">
                <a16:creationId xmlns:a16="http://schemas.microsoft.com/office/drawing/2014/main" id="{961BC574-7A66-45A8-8421-684840BD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00" y="1002971"/>
            <a:ext cx="4238600" cy="31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12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43558"/>
            <a:ext cx="6912768" cy="648072"/>
          </a:xfrm>
        </p:spPr>
        <p:txBody>
          <a:bodyPr/>
          <a:lstStyle/>
          <a:p>
            <a:pPr algn="ctr"/>
            <a:r>
              <a:rPr lang="cs-CZ" sz="3200" dirty="0" err="1">
                <a:solidFill>
                  <a:srgbClr val="000000"/>
                </a:solidFill>
              </a:rPr>
              <a:t>Toď</a:t>
            </a:r>
            <a:r>
              <a:rPr lang="cs-CZ" sz="3200" dirty="0">
                <a:solidFill>
                  <a:srgbClr val="000000"/>
                </a:solidFill>
              </a:rPr>
              <a:t> vše, díky za pozornost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F6E7C-BA67-4CAF-ADC5-55052B2B6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3564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5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zápočet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6BA5E8-7F48-49C4-A3E9-E714EAA0D7DF}"/>
              </a:ext>
            </a:extLst>
          </p:cNvPr>
          <p:cNvSpPr txBox="1"/>
          <p:nvPr/>
        </p:nvSpPr>
        <p:spPr>
          <a:xfrm>
            <a:off x="2042846" y="4359434"/>
            <a:ext cx="5058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https://www.dobrokurzy.cz/online-kurz/lean-canvas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A64CEF5-9513-4301-A13F-B443B73ED1FC}"/>
              </a:ext>
            </a:extLst>
          </p:cNvPr>
          <p:cNvSpPr txBox="1"/>
          <p:nvPr/>
        </p:nvSpPr>
        <p:spPr>
          <a:xfrm>
            <a:off x="6843459" y="13476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63745A-1B22-489B-8F3A-4D6C337939C9}"/>
              </a:ext>
            </a:extLst>
          </p:cNvPr>
          <p:cNvSpPr txBox="1"/>
          <p:nvPr/>
        </p:nvSpPr>
        <p:spPr>
          <a:xfrm>
            <a:off x="2195736" y="10595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DFB58A-6BF5-4AD7-A3C0-11793ADDEBBF}"/>
              </a:ext>
            </a:extLst>
          </p:cNvPr>
          <p:cNvSpPr txBox="1"/>
          <p:nvPr/>
        </p:nvSpPr>
        <p:spPr>
          <a:xfrm>
            <a:off x="3647162" y="2643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26F331-DA0A-4950-A513-28A9B0D70387}"/>
              </a:ext>
            </a:extLst>
          </p:cNvPr>
          <p:cNvSpPr txBox="1"/>
          <p:nvPr/>
        </p:nvSpPr>
        <p:spPr>
          <a:xfrm>
            <a:off x="2400427" y="28597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B7839FF-E70A-43CB-9C9C-2FB83EA186B2}"/>
              </a:ext>
            </a:extLst>
          </p:cNvPr>
          <p:cNvSpPr txBox="1"/>
          <p:nvPr/>
        </p:nvSpPr>
        <p:spPr>
          <a:xfrm>
            <a:off x="5940152" y="39082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400E64-9312-478F-AD8D-91524F93DE38}"/>
              </a:ext>
            </a:extLst>
          </p:cNvPr>
          <p:cNvSpPr txBox="1"/>
          <p:nvPr/>
        </p:nvSpPr>
        <p:spPr>
          <a:xfrm>
            <a:off x="5549462" y="28597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4F822FF-C3F6-4A7A-9516-995F3C8187A5}"/>
              </a:ext>
            </a:extLst>
          </p:cNvPr>
          <p:cNvSpPr txBox="1"/>
          <p:nvPr/>
        </p:nvSpPr>
        <p:spPr>
          <a:xfrm>
            <a:off x="3253314" y="39082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978F24B-64F9-4E21-9B40-6433878EE79F}"/>
              </a:ext>
            </a:extLst>
          </p:cNvPr>
          <p:cNvSpPr txBox="1"/>
          <p:nvPr/>
        </p:nvSpPr>
        <p:spPr>
          <a:xfrm>
            <a:off x="5364088" y="10904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E60684-68AA-4CAE-B1F6-919CF385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50" y="842402"/>
            <a:ext cx="5234900" cy="34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8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zápočet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855446"/>
            <a:ext cx="7920880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2. </a:t>
            </a:r>
            <a:r>
              <a:rPr kumimoji="0" lang="cs-CZ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Prezentace a obhajoba projektu(0-15 bodů).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en-US" sz="140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Hodnotí se nejen zpracování prezentace, ale i schopnost odpovídat na dotazy</a:t>
            </a:r>
            <a:r>
              <a:rPr kumimoji="0" lang="en-GB" altLang="en-US" sz="140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 a</a:t>
            </a:r>
            <a:r>
              <a:rPr kumimoji="0" lang="cs-CZ" altLang="en-US" sz="140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 argumentovat. Předpokládá se zapojení celého týmu</a:t>
            </a:r>
            <a:r>
              <a:rPr kumimoji="0" lang="en-GB" altLang="en-US" sz="140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.</a:t>
            </a:r>
            <a:r>
              <a:rPr kumimoji="0" lang="cs-CZ" altLang="en-US" sz="140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kumimoji="0" lang="cs-CZ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čas: 10 minut.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 </a:t>
            </a:r>
            <a:b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</a:b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en-US" sz="140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4020202020204" pitchFamily="34" charset="0"/>
              </a:rPr>
              <a:t>Návrh prezentace zaslat mailem týden před prezentací. Prezentace proběhne v posledních dvou seminářích.</a:t>
            </a:r>
            <a:endParaRPr kumimoji="0" lang="cs-CZ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3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zápočet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Obhajoba maturitní práce - ppt stáhnout">
            <a:extLst>
              <a:ext uri="{FF2B5EF4-FFF2-40B4-BE49-F238E27FC236}">
                <a16:creationId xmlns:a16="http://schemas.microsoft.com/office/drawing/2014/main" id="{71B0AC76-06A5-4D3A-A642-0C66EE99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7574"/>
            <a:ext cx="4509120" cy="33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4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zápočet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Obhajoba maturitní práce - ppt stáhnout">
            <a:extLst>
              <a:ext uri="{FF2B5EF4-FFF2-40B4-BE49-F238E27FC236}">
                <a16:creationId xmlns:a16="http://schemas.microsoft.com/office/drawing/2014/main" id="{71B0AC76-06A5-4D3A-A642-0C66EE99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80830"/>
            <a:ext cx="4509120" cy="33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5C38D5-656F-4B0C-AFE2-F4314A89D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pro </a:t>
            </a:r>
            <a:r>
              <a:rPr lang="en-GB" dirty="0" err="1">
                <a:solidFill>
                  <a:srgbClr val="000000"/>
                </a:solidFill>
              </a:rPr>
              <a:t>zápočet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Obhajoba maturitní práce - ppt stáhnout">
            <a:extLst>
              <a:ext uri="{FF2B5EF4-FFF2-40B4-BE49-F238E27FC236}">
                <a16:creationId xmlns:a16="http://schemas.microsoft.com/office/drawing/2014/main" id="{71B0AC76-06A5-4D3A-A642-0C66EE99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80830"/>
            <a:ext cx="4509120" cy="33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5C38D5-656F-4B0C-AFE2-F4314A89D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3543FE-6150-4DFC-AA0E-A35141AAD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5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Podmínky pro zápočet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448365"/>
            <a:ext cx="4608512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4. Zkouška 0-60 bodů.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4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Ústní forma otevřených dotazů v celkové sumě ∑ 60 bodů.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4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Náplní je problematika probraná do 15.12.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4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Termíny budou vypsány během celého zkouškového období. V závislosti na současné situaci může být využito online nástrojů.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9AC214-C962-4D62-95B2-32823353DDE4}"/>
              </a:ext>
            </a:extLst>
          </p:cNvPr>
          <p:cNvSpPr txBox="1"/>
          <p:nvPr/>
        </p:nvSpPr>
        <p:spPr>
          <a:xfrm>
            <a:off x="5759624" y="1203598"/>
            <a:ext cx="33843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Celkové hodnocení: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Dosažením minimálního </a:t>
            </a: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limitu 60 bodů</a:t>
            </a: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 ze všech aktivit (hodnocení E).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Hodnotící stupnice:</a:t>
            </a:r>
            <a:b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</a:br>
            <a:endParaRPr lang="cs-CZ" altLang="en-US" sz="11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92-100 (A)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91-83 (B)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82-75 (C)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74-66 (D)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65-60 (E)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59-0 (F)</a:t>
            </a:r>
            <a:endParaRPr kumimoji="0" lang="cs-CZ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Zadání seminární práce</a:t>
            </a:r>
            <a:r>
              <a:rPr lang="en-GB" dirty="0">
                <a:solidFill>
                  <a:srgbClr val="000000"/>
                </a:solidFill>
              </a:rPr>
              <a:t> - </a:t>
            </a:r>
            <a:r>
              <a:rPr lang="en-GB" dirty="0" err="1">
                <a:solidFill>
                  <a:srgbClr val="000000"/>
                </a:solidFill>
              </a:rPr>
              <a:t>případovka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788100"/>
            <a:ext cx="59046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(Zadání najdete na is.slu.cz v interaktivní </a:t>
            </a:r>
            <a:endParaRPr lang="en-GB" altLang="en-US" sz="14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osnově pod názvem </a:t>
            </a:r>
            <a:r>
              <a:rPr lang="cs-CZ" altLang="en-US" sz="1400" dirty="0" err="1">
                <a:solidFill>
                  <a:srgbClr val="3A3A3A"/>
                </a:solidFill>
                <a:latin typeface="Open Sans" panose="020B0604020202020204" pitchFamily="34" charset="0"/>
              </a:rPr>
              <a:t>případovka</a:t>
            </a: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9BFE6F-8643-4D00-A717-7E6C6B921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84" y="1563638"/>
            <a:ext cx="2815030" cy="18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67A2C40-4909-4E5E-99BB-3FA68EF3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92643"/>
            <a:ext cx="5904656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Týmy prosím nahlásit do příštího semináře 5.10</a:t>
            </a:r>
            <a:r>
              <a:rPr lang="en-GB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 </a:t>
            </a: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ideálně</a:t>
            </a:r>
            <a:r>
              <a:rPr lang="en-GB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 </a:t>
            </a: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hned</a:t>
            </a:r>
          </a:p>
        </p:txBody>
      </p:sp>
    </p:spTree>
    <p:extLst>
      <p:ext uri="{BB962C8B-B14F-4D97-AF65-F5344CB8AC3E}">
        <p14:creationId xmlns:p14="http://schemas.microsoft.com/office/powerpoint/2010/main" val="55482368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6163</TotalTime>
  <Words>545</Words>
  <Application>Microsoft Office PowerPoint</Application>
  <PresentationFormat>Předvádění na obrazovce (16:9)</PresentationFormat>
  <Paragraphs>99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Open Sans</vt:lpstr>
      <vt:lpstr>Times New Roman</vt:lpstr>
      <vt:lpstr>SLU</vt:lpstr>
      <vt:lpstr>Podnikání</vt:lpstr>
      <vt:lpstr>Podmínky pro zápočet  </vt:lpstr>
      <vt:lpstr>Podmínky pro zápočet  </vt:lpstr>
      <vt:lpstr>Podmínky pro zápočet  </vt:lpstr>
      <vt:lpstr>Podmínky pro zápočet  </vt:lpstr>
      <vt:lpstr>Podmínky pro zápočet  </vt:lpstr>
      <vt:lpstr>Podmínky pro zápočet  </vt:lpstr>
      <vt:lpstr>Podmínky pro zápočet  </vt:lpstr>
      <vt:lpstr>Zadání seminární práce - případovka</vt:lpstr>
      <vt:lpstr>Co je podle vás podnikání?</vt:lpstr>
      <vt:lpstr>Co je podle vás podnikání?</vt:lpstr>
      <vt:lpstr>Start with WHY…1</vt:lpstr>
      <vt:lpstr>Start with WHY…2</vt:lpstr>
      <vt:lpstr>Online nástroje</vt:lpstr>
      <vt:lpstr>Nástroj pro řízení projektu</vt:lpstr>
      <vt:lpstr>Nástroj pro myšlenkové mapy </vt:lpstr>
      <vt:lpstr>Nástroj pro grafické zpracovaní obsahu</vt:lpstr>
      <vt:lpstr>Nástroj pro editaci videí</vt:lpstr>
      <vt:lpstr>Zdroje informací</vt:lpstr>
      <vt:lpstr>Podnikni To </vt:lpstr>
      <vt:lpstr>Můj první eshop</vt:lpstr>
      <vt:lpstr>Mladý podnikatel </vt:lpstr>
      <vt:lpstr>Ted Talks</vt:lpstr>
      <vt:lpstr>Nakladatelství Jan Melvil </vt:lpstr>
      <vt:lpstr>Bookport</vt:lpstr>
      <vt:lpstr>Youtube</vt:lpstr>
      <vt:lpstr>Prezentace aplikace PowerPoint</vt:lpstr>
      <vt:lpstr>Prezentace aplikace PowerPoint</vt:lpstr>
      <vt:lpstr>Toď vše, 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Tomáš Hercig</cp:lastModifiedBy>
  <cp:revision>132</cp:revision>
  <cp:lastPrinted>2019-03-07T11:05:56Z</cp:lastPrinted>
  <dcterms:created xsi:type="dcterms:W3CDTF">2016-07-06T15:42:34Z</dcterms:created>
  <dcterms:modified xsi:type="dcterms:W3CDTF">2021-09-28T21:08:47Z</dcterms:modified>
</cp:coreProperties>
</file>